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7" r:id="rId5"/>
    <p:sldId id="268" r:id="rId6"/>
    <p:sldId id="257" r:id="rId7"/>
    <p:sldId id="258" r:id="rId8"/>
    <p:sldId id="270" r:id="rId9"/>
    <p:sldId id="259" r:id="rId10"/>
    <p:sldId id="262" r:id="rId11"/>
    <p:sldId id="260" r:id="rId12"/>
    <p:sldId id="271" r:id="rId13"/>
    <p:sldId id="261" r:id="rId14"/>
    <p:sldId id="272" r:id="rId15"/>
    <p:sldId id="263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0" y="-7313"/>
            <a:ext cx="919288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436017"/>
            <a:ext cx="892899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u="sng" dirty="0" smtClean="0">
              <a:solidFill>
                <a:srgbClr val="FF0000"/>
              </a:solidFill>
            </a:endParaRPr>
          </a:p>
          <a:p>
            <a:pPr algn="ctr"/>
            <a:endParaRPr lang="ru-RU" sz="2000" b="1" u="sng" dirty="0">
              <a:solidFill>
                <a:srgbClr val="FF0000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Тема: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«Культура земледелия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  <a:p>
            <a:r>
              <a:rPr lang="ru-RU" sz="1600" i="1" dirty="0"/>
              <a:t>Цель: </a:t>
            </a:r>
            <a:r>
              <a:rPr lang="ru-RU" sz="1600" dirty="0"/>
              <a:t>формирование бережного, уважительного отношения к</a:t>
            </a:r>
            <a:r>
              <a:rPr lang="ru-RU" sz="1600" i="1" dirty="0"/>
              <a:t> </a:t>
            </a:r>
            <a:r>
              <a:rPr lang="ru-RU" sz="1600" dirty="0"/>
              <a:t>результатам земледельческого труда и к труду земледельцев.</a:t>
            </a:r>
          </a:p>
          <a:p>
            <a:r>
              <a:rPr lang="ru-RU" sz="1600" i="1" dirty="0"/>
              <a:t>Задачи</a:t>
            </a:r>
            <a:r>
              <a:rPr lang="ru-RU" sz="1600" i="1" dirty="0" smtClean="0"/>
              <a:t>:</a:t>
            </a:r>
            <a:endParaRPr lang="ru-RU" sz="1600" dirty="0"/>
          </a:p>
          <a:p>
            <a:r>
              <a:rPr lang="ru-RU" sz="1600" dirty="0"/>
              <a:t>— формировать дифференцированные представления о </a:t>
            </a:r>
            <a:r>
              <a:rPr lang="ru-RU" sz="1600" dirty="0" smtClean="0"/>
              <a:t>традиционном </a:t>
            </a:r>
            <a:r>
              <a:rPr lang="ru-RU" sz="1600" dirty="0"/>
              <a:t>труде русских людей (его назначении, орудиях труда, трудовых действиях, востребованности </a:t>
            </a:r>
            <a:r>
              <a:rPr lang="ru-RU" sz="1600" dirty="0" smtClean="0"/>
              <a:t>результатов);</a:t>
            </a:r>
            <a:endParaRPr lang="ru-RU" sz="1600" dirty="0"/>
          </a:p>
          <a:p>
            <a:r>
              <a:rPr lang="ru-RU" sz="1600" dirty="0"/>
              <a:t>— воспитывать интерес к культуре земледелия;</a:t>
            </a:r>
          </a:p>
          <a:p>
            <a:r>
              <a:rPr lang="ru-RU" sz="1600" dirty="0"/>
              <a:t>— формировать навыки практического применения </a:t>
            </a:r>
            <a:r>
              <a:rPr lang="ru-RU" sz="1600" dirty="0" smtClean="0"/>
              <a:t>полученной </a:t>
            </a:r>
            <a:r>
              <a:rPr lang="ru-RU" sz="1600" dirty="0"/>
              <a:t>информации в речевой, игровой, изобразительной деятельности</a:t>
            </a:r>
            <a:r>
              <a:rPr lang="ru-RU" sz="1600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98449"/>
            <a:ext cx="82089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32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9853" y="0"/>
            <a:ext cx="91440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Побеседуйте с ребенком</a:t>
            </a:r>
          </a:p>
          <a:p>
            <a:pPr algn="just"/>
            <a:r>
              <a:rPr lang="ru-RU" sz="1400" dirty="0" smtClean="0"/>
              <a:t>Что </a:t>
            </a:r>
            <a:r>
              <a:rPr lang="ru-RU" sz="1400" dirty="0"/>
              <a:t>необходимо для роста и созревания колоска? (</a:t>
            </a:r>
            <a:r>
              <a:rPr lang="ru-RU" sz="1400" dirty="0" smtClean="0"/>
              <a:t>Солнце</a:t>
            </a:r>
            <a:r>
              <a:rPr lang="ru-RU" sz="1400" dirty="0"/>
              <a:t>, дождь и руки человека</a:t>
            </a:r>
            <a:r>
              <a:rPr lang="ru-RU" sz="1400" dirty="0" smtClean="0"/>
              <a:t>.) </a:t>
            </a:r>
            <a:endParaRPr lang="ru-RU" sz="1400" dirty="0" smtClean="0"/>
          </a:p>
          <a:p>
            <a:pPr algn="just"/>
            <a:r>
              <a:rPr lang="ru-RU" sz="1400" dirty="0" smtClean="0"/>
              <a:t>С </a:t>
            </a:r>
            <a:r>
              <a:rPr lang="ru-RU" sz="1400" dirty="0"/>
              <a:t>помощью чего убирали урожай? </a:t>
            </a:r>
            <a:r>
              <a:rPr lang="ru-RU" sz="1400" dirty="0" smtClean="0"/>
              <a:t>(С </a:t>
            </a:r>
            <a:r>
              <a:rPr lang="ru-RU" sz="1400" dirty="0"/>
              <a:t>помощью серпа</a:t>
            </a:r>
            <a:r>
              <a:rPr lang="ru-RU" sz="1400" dirty="0" smtClean="0"/>
              <a:t>.)</a:t>
            </a:r>
            <a:endParaRPr lang="ru-RU" sz="1400" dirty="0"/>
          </a:p>
          <a:p>
            <a:pPr algn="just"/>
            <a:r>
              <a:rPr lang="ru-RU" sz="1400" dirty="0" smtClean="0"/>
              <a:t>Правильно</a:t>
            </a:r>
            <a:r>
              <a:rPr lang="ru-RU" sz="1400" dirty="0"/>
              <a:t>, </a:t>
            </a:r>
            <a:r>
              <a:rPr lang="ru-RU" sz="1400" dirty="0" smtClean="0"/>
              <a:t>выросший </a:t>
            </a:r>
            <a:r>
              <a:rPr lang="ru-RU" sz="1400" dirty="0"/>
              <a:t>хлеб жали </a:t>
            </a:r>
            <a:r>
              <a:rPr lang="ru-RU" sz="1400" dirty="0" smtClean="0"/>
              <a:t>серпом </a:t>
            </a:r>
            <a:r>
              <a:rPr lang="ru-RU" sz="1400" dirty="0"/>
              <a:t>или косили косой. Что означает выражение «</a:t>
            </a:r>
            <a:r>
              <a:rPr lang="ru-RU" sz="1400" dirty="0" smtClean="0"/>
              <a:t>жать серпом»?(Косить</a:t>
            </a:r>
            <a:r>
              <a:rPr lang="ru-RU" sz="1400" dirty="0"/>
              <a:t>, резать серпом</a:t>
            </a:r>
            <a:r>
              <a:rPr lang="ru-RU" sz="1400" dirty="0" smtClean="0"/>
              <a:t>.)</a:t>
            </a:r>
            <a:endParaRPr lang="ru-RU" dirty="0"/>
          </a:p>
          <a:p>
            <a:pPr algn="just"/>
            <a:r>
              <a:rPr lang="ru-RU" sz="1400" dirty="0" smtClean="0"/>
              <a:t>Правильно</a:t>
            </a:r>
            <a:r>
              <a:rPr lang="ru-RU" sz="1400" dirty="0"/>
              <a:t>, жать — косить, резать серпом, жнейкой. </a:t>
            </a:r>
            <a:r>
              <a:rPr lang="ru-RU" sz="1400" dirty="0" smtClean="0"/>
              <a:t>(</a:t>
            </a:r>
            <a:r>
              <a:rPr lang="ru-RU" sz="1400" dirty="0" smtClean="0"/>
              <a:t>Рассмотрите,</a:t>
            </a:r>
            <a:r>
              <a:rPr lang="ru-RU" sz="1400" dirty="0" smtClean="0"/>
              <a:t> </a:t>
            </a:r>
            <a:r>
              <a:rPr lang="ru-RU" sz="1400" dirty="0" smtClean="0"/>
              <a:t>иллюстрацию «Серп», чтобы ребёнок посмотрел </a:t>
            </a:r>
            <a:r>
              <a:rPr lang="ru-RU" sz="1400" dirty="0"/>
              <a:t>на это орудие труда и </a:t>
            </a:r>
            <a:r>
              <a:rPr lang="ru-RU" sz="1400" dirty="0" smtClean="0"/>
              <a:t>запомнил, </a:t>
            </a:r>
            <a:r>
              <a:rPr lang="ru-RU" sz="1400" dirty="0"/>
              <a:t>что им на Руси убирали хлеб. Срезали колоски и собирали их в снопы</a:t>
            </a:r>
            <a:r>
              <a:rPr lang="ru-RU" sz="1400" dirty="0" smtClean="0"/>
              <a:t>.)</a:t>
            </a:r>
            <a:endParaRPr lang="ru-RU" sz="1400" dirty="0"/>
          </a:p>
          <a:p>
            <a:pPr algn="just"/>
            <a:endParaRPr lang="ru-RU" sz="1400" i="1" dirty="0" smtClean="0"/>
          </a:p>
          <a:p>
            <a:pPr algn="just"/>
            <a:endParaRPr lang="ru-RU" sz="11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3" y="1628800"/>
            <a:ext cx="9143999" cy="519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5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Далее </a:t>
            </a:r>
            <a:r>
              <a:rPr lang="ru-RU" i="1" dirty="0" smtClean="0"/>
              <a:t>рассмотрите </a:t>
            </a:r>
            <a:r>
              <a:rPr lang="ru-RU" i="1" dirty="0"/>
              <a:t>картинки с изображением снопов на поле и деревянного цепа.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чего нужны были цепы? (</a:t>
            </a:r>
            <a:r>
              <a:rPr lang="ru-RU" i="1" dirty="0"/>
              <a:t>Чтобы вынимать (выбивать) зерна из колосков.) </a:t>
            </a:r>
            <a:r>
              <a:rPr lang="ru-RU" dirty="0"/>
              <a:t>Собранный урожай сушили в овинах, молотили, выбивая зерна и складывали в амбар для хранения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b="10019"/>
          <a:stretch/>
        </p:blipFill>
        <p:spPr bwMode="auto">
          <a:xfrm>
            <a:off x="3252374" y="985672"/>
            <a:ext cx="575421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083"/>
            <a:ext cx="2815681" cy="422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5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458" y="5266760"/>
            <a:ext cx="9118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Вот </a:t>
            </a:r>
            <a:r>
              <a:rPr lang="ru-RU" sz="1600" dirty="0"/>
              <a:t>как много нужно было трудиться русскому человеку, чтобы вырастить хлеб! Русские люди всегда с любовью относились к хлебу. Они придумали много пословиц о нем. </a:t>
            </a:r>
            <a:endParaRPr lang="ru-RU" sz="1600" dirty="0" smtClean="0"/>
          </a:p>
          <a:p>
            <a:pPr algn="just"/>
            <a:r>
              <a:rPr lang="ru-RU" sz="1600" dirty="0" smtClean="0"/>
              <a:t>Давай вспомним </a:t>
            </a:r>
            <a:r>
              <a:rPr lang="ru-RU" sz="1600" dirty="0"/>
              <a:t>их, пожалуйста. («Нет хлеба, так и нет обеда», «Хлеб — всему голова», «Хлеба ни куска, так и стол — доска», «Без хлеба нет песен», «Хлеб — батюшка, вода — матушка</a:t>
            </a:r>
            <a:r>
              <a:rPr lang="ru-RU" sz="1600" dirty="0" smtClean="0"/>
              <a:t>».)</a:t>
            </a:r>
            <a:endParaRPr lang="ru-RU" sz="1600" dirty="0"/>
          </a:p>
          <a:p>
            <a:pPr algn="just"/>
            <a:r>
              <a:rPr lang="ru-RU" sz="1600" dirty="0"/>
              <a:t>Мог ли один человек вырастить и испечь хлеб</a:t>
            </a:r>
            <a:r>
              <a:rPr lang="ru-RU" sz="1600" dirty="0" smtClean="0"/>
              <a:t>? Много </a:t>
            </a:r>
            <a:r>
              <a:rPr lang="ru-RU" sz="1600" dirty="0"/>
              <a:t>людей трудилось, чтобы был хлеб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/>
              <a:t>Чтобы вспомнить, усилия каких людей требовались для получения хлеба, предлагаю поиграть в игру.</a:t>
            </a:r>
            <a:endParaRPr lang="ru-RU" sz="1600" dirty="0"/>
          </a:p>
        </p:txBody>
      </p:sp>
      <p:pic>
        <p:nvPicPr>
          <p:cNvPr id="9218" name="Picture 2" descr="https://avatars.mds.yandex.net/get-zen_doc/1907561/pub_5db285f7e3062c00ae5edc4a_5dc4e3d535ca31c00f60245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8" y="0"/>
            <a:ext cx="9122868" cy="52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7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56792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Рассмотреть и побеседовать по картинкам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«От зернышка к хлебу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endParaRPr lang="ru-RU" sz="1600" dirty="0">
              <a:solidFill>
                <a:srgbClr val="FF0000"/>
              </a:solidFill>
            </a:endParaRPr>
          </a:p>
          <a:p>
            <a:pPr algn="just"/>
            <a:r>
              <a:rPr lang="ru-RU" sz="1600" dirty="0"/>
              <a:t>Картинки, на каждой из которых нарисован один из этапов труда русского человека по выращиванию хлеба (пахарь пашет землю, сеятель сеет зерно, мельник перемалывает зерна в муку на мельнице, дома хозяйки просеивают муку сквозь сито, </a:t>
            </a:r>
            <a:r>
              <a:rPr lang="ru-RU" sz="1600" dirty="0" smtClean="0"/>
              <a:t>замешивают </a:t>
            </a:r>
            <a:r>
              <a:rPr lang="ru-RU" sz="1600" dirty="0"/>
              <a:t>тесто и в печке пекут из него хлеб</a:t>
            </a:r>
            <a:r>
              <a:rPr lang="ru-RU" sz="1600" dirty="0" smtClean="0"/>
              <a:t>). </a:t>
            </a:r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ходе </a:t>
            </a:r>
            <a:r>
              <a:rPr lang="ru-RU" sz="1600" dirty="0" smtClean="0"/>
              <a:t>рассматривания картинок, </a:t>
            </a:r>
            <a:r>
              <a:rPr lang="ru-RU" sz="1600" dirty="0" smtClean="0"/>
              <a:t>уточняйте </a:t>
            </a:r>
            <a:r>
              <a:rPr lang="ru-RU" sz="1600" dirty="0"/>
              <a:t>знания </a:t>
            </a:r>
            <a:r>
              <a:rPr lang="ru-RU" sz="1600" dirty="0" smtClean="0"/>
              <a:t>ребёнка о </a:t>
            </a:r>
            <a:r>
              <a:rPr lang="ru-RU" sz="1600" dirty="0"/>
              <a:t>том, как выращивают и делают хлеб. </a:t>
            </a:r>
            <a:r>
              <a:rPr lang="ru-RU" sz="1600" dirty="0" smtClean="0"/>
              <a:t>Подводите </a:t>
            </a:r>
            <a:r>
              <a:rPr lang="ru-RU" sz="1600" dirty="0"/>
              <a:t>итог: «Много людей трудилось, чтобы вырастить и испечь хлеб, поэтому к нему относились очень бережно: доедали все кусочки, крошки собирали и отдавали птицам, животным. Человек, </a:t>
            </a:r>
            <a:r>
              <a:rPr lang="ru-RU" sz="1600" dirty="0" smtClean="0"/>
              <a:t>который </a:t>
            </a:r>
            <a:r>
              <a:rPr lang="ru-RU" sz="1600" dirty="0"/>
              <a:t>выбрасывал хлеб как мусор, наказывался</a:t>
            </a:r>
            <a:r>
              <a:rPr lang="ru-RU" dirty="0"/>
              <a:t>, </a:t>
            </a:r>
            <a:r>
              <a:rPr lang="ru-RU" sz="1600" dirty="0"/>
              <a:t>его не любили</a:t>
            </a:r>
            <a:r>
              <a:rPr lang="ru-RU" sz="1600" dirty="0" smtClean="0"/>
              <a:t>».</a:t>
            </a:r>
            <a:endParaRPr lang="ru-RU" sz="1600" dirty="0"/>
          </a:p>
          <a:p>
            <a:pPr algn="just"/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12957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21027" r="15275" b="11111"/>
          <a:stretch/>
        </p:blipFill>
        <p:spPr bwMode="auto">
          <a:xfrm>
            <a:off x="1" y="98688"/>
            <a:ext cx="9144000" cy="649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48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412776"/>
            <a:ext cx="89289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Побеседуйте с ребенком:</a:t>
            </a:r>
          </a:p>
          <a:p>
            <a:pPr lvl="0" algn="just"/>
            <a:r>
              <a:rPr lang="ru-RU" sz="1600" dirty="0" smtClean="0"/>
              <a:t>Как </a:t>
            </a:r>
            <a:r>
              <a:rPr lang="ru-RU" sz="1600" dirty="0"/>
              <a:t>т</a:t>
            </a:r>
            <a:r>
              <a:rPr lang="ru-RU" sz="1600" dirty="0" smtClean="0"/>
              <a:t>ы понимаешь </a:t>
            </a:r>
            <a:r>
              <a:rPr lang="ru-RU" sz="1600" dirty="0"/>
              <a:t>пословицу «Кто </a:t>
            </a:r>
            <a:r>
              <a:rPr lang="ru-RU" sz="1600" dirty="0" smtClean="0"/>
              <a:t>хлебушком </a:t>
            </a:r>
            <a:r>
              <a:rPr lang="ru-RU" sz="1600" dirty="0"/>
              <a:t>не дорожит, тот мимо жизни пробежит</a:t>
            </a:r>
            <a:r>
              <a:rPr lang="ru-RU" sz="1600" dirty="0" smtClean="0"/>
              <a:t>»?</a:t>
            </a:r>
            <a:endParaRPr lang="ru-RU" sz="1600" dirty="0"/>
          </a:p>
          <a:p>
            <a:pPr algn="just"/>
            <a:r>
              <a:rPr lang="ru-RU" sz="1600" dirty="0" smtClean="0"/>
              <a:t>(Ребёнок отвечает.)</a:t>
            </a:r>
            <a:endParaRPr lang="ru-RU" sz="1600" dirty="0"/>
          </a:p>
          <a:p>
            <a:pPr algn="just"/>
            <a:r>
              <a:rPr lang="ru-RU" sz="1600" dirty="0"/>
              <a:t>Кто не дорожит хлебом, тот не дорожит трудом многих людей, сам не умеет </a:t>
            </a:r>
            <a:r>
              <a:rPr lang="ru-RU" sz="1600" dirty="0" smtClean="0"/>
              <a:t>трудиться. А </a:t>
            </a:r>
            <a:r>
              <a:rPr lang="ru-RU" sz="1600" dirty="0"/>
              <a:t>что еще выращивал мужик в сказке «Вершки и корешки</a:t>
            </a:r>
            <a:r>
              <a:rPr lang="ru-RU" sz="1600" dirty="0" smtClean="0"/>
              <a:t>»? (Репу.)</a:t>
            </a:r>
            <a:endParaRPr lang="ru-RU" sz="1600" dirty="0"/>
          </a:p>
          <a:p>
            <a:pPr algn="just"/>
            <a:r>
              <a:rPr lang="ru-RU" sz="1600" dirty="0" smtClean="0"/>
              <a:t>Ели </a:t>
            </a:r>
            <a:r>
              <a:rPr lang="ru-RU" sz="1600" dirty="0"/>
              <a:t>репу в сыром и вареном виде. Нехитрое это было дело — бросить репу в кипящую воду и распарить до мягкости. Отсюда и пошла поговорка: «Проще пареной репы». Какие еще поговорки и загадки про </a:t>
            </a:r>
            <a:r>
              <a:rPr lang="ru-RU" sz="1600" dirty="0" smtClean="0"/>
              <a:t>репу знаешь?</a:t>
            </a:r>
            <a:r>
              <a:rPr lang="ru-RU" sz="1600" dirty="0"/>
              <a:t> (</a:t>
            </a:r>
            <a:r>
              <a:rPr lang="ru-RU" sz="1600" dirty="0" smtClean="0"/>
              <a:t>«Хороша </a:t>
            </a:r>
            <a:r>
              <a:rPr lang="ru-RU" sz="1600" dirty="0"/>
              <a:t>девка, как мытая реп-ка», «Кругла, да не девка, с хвостом, да не мышь</a:t>
            </a:r>
            <a:r>
              <a:rPr lang="ru-RU" sz="1600" dirty="0" smtClean="0"/>
              <a:t>».)</a:t>
            </a:r>
            <a:endParaRPr lang="ru-RU" sz="1600" dirty="0"/>
          </a:p>
          <a:p>
            <a:pPr algn="just"/>
            <a:r>
              <a:rPr lang="ru-RU" sz="1600" dirty="0"/>
              <a:t> </a:t>
            </a:r>
            <a:r>
              <a:rPr lang="ru-RU" sz="1600" dirty="0" smtClean="0"/>
              <a:t>А </a:t>
            </a:r>
            <a:r>
              <a:rPr lang="ru-RU" sz="1600" dirty="0"/>
              <a:t>еще какие овощи, кроме репы, выращивали русские люди?</a:t>
            </a:r>
          </a:p>
          <a:p>
            <a:pPr algn="just"/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4286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147" y="1700808"/>
            <a:ext cx="89644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После </a:t>
            </a:r>
            <a:r>
              <a:rPr lang="ru-RU" sz="2000" dirty="0">
                <a:solidFill>
                  <a:srgbClr val="FF0000"/>
                </a:solidFill>
              </a:rPr>
              <a:t>дневного сна </a:t>
            </a:r>
            <a:r>
              <a:rPr lang="ru-RU" sz="2000" dirty="0" smtClean="0">
                <a:solidFill>
                  <a:srgbClr val="FF0000"/>
                </a:solidFill>
              </a:rPr>
              <a:t>можно оформить </a:t>
            </a:r>
            <a:r>
              <a:rPr lang="ru-RU" sz="2000" dirty="0">
                <a:solidFill>
                  <a:srgbClr val="FF0000"/>
                </a:solidFill>
              </a:rPr>
              <a:t>рисунки к сказке «Вершки и корешки</a:t>
            </a:r>
            <a:r>
              <a:rPr lang="ru-RU" sz="2000" dirty="0" smtClean="0">
                <a:solidFill>
                  <a:srgbClr val="FF0000"/>
                </a:solidFill>
              </a:rPr>
              <a:t>».</a:t>
            </a:r>
            <a:r>
              <a:rPr lang="ru-RU" sz="2000" dirty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Можно подобрать </a:t>
            </a:r>
            <a:r>
              <a:rPr lang="ru-RU" sz="2000" dirty="0">
                <a:solidFill>
                  <a:srgbClr val="FF0000"/>
                </a:solidFill>
              </a:rPr>
              <a:t>интересные игровые задания о труде русских </a:t>
            </a:r>
            <a:r>
              <a:rPr lang="ru-RU" sz="2000" dirty="0" smtClean="0">
                <a:solidFill>
                  <a:srgbClr val="FF0000"/>
                </a:solidFill>
              </a:rPr>
              <a:t>земледельцев</a:t>
            </a:r>
            <a:r>
              <a:rPr lang="ru-RU" sz="2000" dirty="0">
                <a:solidFill>
                  <a:srgbClr val="FF0000"/>
                </a:solidFill>
              </a:rPr>
              <a:t>, в ходе выполнения которых дети смогли бы уточнить свои знания о труде русских людей. </a:t>
            </a:r>
            <a:r>
              <a:rPr lang="ru-RU" sz="2000" dirty="0" smtClean="0">
                <a:solidFill>
                  <a:srgbClr val="FF0000"/>
                </a:solidFill>
              </a:rPr>
              <a:t>Можно </a:t>
            </a:r>
            <a:r>
              <a:rPr lang="ru-RU" sz="2000" dirty="0">
                <a:solidFill>
                  <a:srgbClr val="FF0000"/>
                </a:solidFill>
              </a:rPr>
              <a:t>поиграть с детьми в игры: «Труд русских </a:t>
            </a:r>
            <a:r>
              <a:rPr lang="ru-RU" sz="2000" dirty="0" smtClean="0">
                <a:solidFill>
                  <a:srgbClr val="FF0000"/>
                </a:solidFill>
              </a:rPr>
              <a:t>земледельцев</a:t>
            </a:r>
            <a:r>
              <a:rPr lang="ru-RU" sz="2000" dirty="0">
                <a:solidFill>
                  <a:srgbClr val="FF0000"/>
                </a:solidFill>
              </a:rPr>
              <a:t>», «От зернышка к хлебу», «Капуста», «Узнай на вкус овощи», «Дед», «Мельница», «Ворон», «Огородник», «А мы просо сеяли», «Пахари и жнецы», загадать детям загадки об орудиях труда русских земледельцев, о хлебе, предложить вспомнить </a:t>
            </a:r>
            <a:r>
              <a:rPr lang="ru-RU" sz="2000" dirty="0" smtClean="0">
                <a:solidFill>
                  <a:srgbClr val="FF0000"/>
                </a:solidFill>
              </a:rPr>
              <a:t>пословицы </a:t>
            </a:r>
            <a:r>
              <a:rPr lang="ru-RU" sz="2000" dirty="0">
                <a:solidFill>
                  <a:srgbClr val="FF0000"/>
                </a:solidFill>
              </a:rPr>
              <a:t>и поговорки о труде русских людей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Желаем </a:t>
            </a:r>
            <a:r>
              <a:rPr lang="ru-RU" sz="4400" b="1" dirty="0" smtClean="0">
                <a:solidFill>
                  <a:srgbClr val="FF0000"/>
                </a:solidFill>
              </a:rPr>
              <a:t>Вам успехов!</a:t>
            </a:r>
            <a:endParaRPr lang="ru-RU" sz="4400" b="1" dirty="0">
              <a:solidFill>
                <a:srgbClr val="FF0000"/>
              </a:solidFill>
            </a:endParaRPr>
          </a:p>
          <a:p>
            <a:pPr algn="just"/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730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vershk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545" y="60932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/>
              <a:t>Поехал мужик в лес репу сеять. Распахал землю, тут к нему медведь подходит и говорит:</a:t>
            </a:r>
          </a:p>
          <a:p>
            <a:pPr algn="just"/>
            <a:r>
              <a:rPr lang="ru-RU" altLang="ko-KR" dirty="0"/>
              <a:t>— Ты зачем в моём лесу репу сеешь? Я тебя за это съем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96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rshki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96" y="25888"/>
            <a:ext cx="9143998" cy="592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6696" y="5952146"/>
            <a:ext cx="9160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 smtClean="0"/>
              <a:t>- Не </a:t>
            </a:r>
            <a:r>
              <a:rPr lang="ru-RU" altLang="ko-KR" dirty="0"/>
              <a:t>ешь меня, - говорит мужик, - я с тобой поделюсь: тебе все вершки, а мне - корешки. Согласился медведь. Пришла осень, приехал мужик за репой, отдал медведю вершки, погрузил на телегу корешки и собрался на базар репу </a:t>
            </a:r>
            <a:r>
              <a:rPr lang="ru-RU" altLang="ko-KR" dirty="0" smtClean="0"/>
              <a:t>продавать.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77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rshk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9102725" cy="53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75" y="535563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/>
              <a:t>А медведь и говорит: </a:t>
            </a:r>
          </a:p>
          <a:p>
            <a:pPr algn="just"/>
            <a:r>
              <a:rPr lang="ru-RU" altLang="ko-KR" dirty="0"/>
              <a:t>— Дай твои корешки попробовать. </a:t>
            </a:r>
          </a:p>
          <a:p>
            <a:pPr algn="just"/>
            <a:r>
              <a:rPr lang="ru-RU" altLang="ko-KR" dirty="0"/>
              <a:t>Попробовал и как зарычит:</a:t>
            </a:r>
          </a:p>
          <a:p>
            <a:pPr algn="just"/>
            <a:r>
              <a:rPr lang="ru-RU" altLang="ko-KR" dirty="0"/>
              <a:t>— Обманул ты меня, мужик, твои корешки сладкие, в следующий раз я их себе возьму, а тебе вершки достанутся.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50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rshki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755" y="558924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/>
              <a:t>Согласился мужик, да посеял на следующий год пшеницу. Приехал собирать, а медведь его уже ждёт. Отдал мужик корешки, а сам поехал хлеб молотить. Грызёт медведь корешки - невкусно. Понял он, что опять мужик его обманул, и запретил ему в лесу сеять. С тех пор мужик в поле сеет, а медведь мёд да малину собирает.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0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01273"/>
            <a:ext cx="90364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После </a:t>
            </a:r>
            <a:r>
              <a:rPr lang="ru-RU" sz="1600" dirty="0" smtClean="0"/>
              <a:t>прочтения задайте ребёнку следующие вопросы:</a:t>
            </a:r>
          </a:p>
          <a:p>
            <a:r>
              <a:rPr lang="ru-RU" sz="1600" dirty="0" smtClean="0"/>
              <a:t>Чему учит эта сказка? </a:t>
            </a:r>
            <a:r>
              <a:rPr lang="ru-RU" sz="1600" dirty="0"/>
              <a:t>Как </a:t>
            </a:r>
            <a:r>
              <a:rPr lang="ru-RU" sz="1600" dirty="0" smtClean="0"/>
              <a:t>ты думаешь, </a:t>
            </a:r>
            <a:r>
              <a:rPr lang="ru-RU" sz="1600" dirty="0"/>
              <a:t>кто в этой сказке вырастил зерно и репу? Тяжелый или легкий это труд? Легко ли отдавать то, что вырастил человек своим трудом?</a:t>
            </a:r>
          </a:p>
          <a:p>
            <a:r>
              <a:rPr lang="ru-RU" sz="1600" dirty="0"/>
              <a:t> </a:t>
            </a:r>
            <a:endParaRPr lang="ru-RU" sz="1600" dirty="0" smtClean="0"/>
          </a:p>
          <a:p>
            <a:r>
              <a:rPr lang="ru-RU" sz="1600" dirty="0" smtClean="0"/>
              <a:t>Раньше </a:t>
            </a:r>
            <a:r>
              <a:rPr lang="ru-RU" sz="1600" dirty="0"/>
              <a:t>пища была простая. В полях росли рожь, пшеница. Из них делали хлеб, который был основным продуктом питания русских людей. Еще росли гречиха, овес, ячмень — из них варили кашу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Что было главным занятием русских людей</a:t>
            </a:r>
            <a:r>
              <a:rPr lang="ru-RU" sz="1600" dirty="0" smtClean="0"/>
              <a:t>? </a:t>
            </a:r>
            <a:r>
              <a:rPr lang="ru-RU" sz="1600" i="1" dirty="0" smtClean="0"/>
              <a:t>(если ребёнок затрудняется ответить задайте наводящий вопрос )</a:t>
            </a:r>
            <a:endParaRPr lang="ru-RU" sz="1600" i="1" dirty="0"/>
          </a:p>
          <a:p>
            <a:r>
              <a:rPr lang="ru-RU" sz="1600" u="sng" dirty="0" smtClean="0"/>
              <a:t>Ребёнок.</a:t>
            </a:r>
            <a:r>
              <a:rPr lang="ru-RU" sz="1600" dirty="0" smtClean="0"/>
              <a:t> </a:t>
            </a:r>
            <a:r>
              <a:rPr lang="ru-RU" sz="1600" dirty="0"/>
              <a:t>Они выращивали хлеб.</a:t>
            </a:r>
          </a:p>
          <a:p>
            <a:r>
              <a:rPr lang="ru-RU" sz="1600" dirty="0" smtClean="0"/>
              <a:t>Да, </a:t>
            </a:r>
            <a:r>
              <a:rPr lang="ru-RU" sz="1600" dirty="0"/>
              <a:t>главным занятием в то время было земледелие. Почему русским земледельцам приходилось много работать</a:t>
            </a:r>
            <a:r>
              <a:rPr lang="ru-RU" sz="1600" dirty="0" smtClean="0"/>
              <a:t>?</a:t>
            </a:r>
            <a:endParaRPr lang="ru-RU" sz="1600" dirty="0"/>
          </a:p>
          <a:p>
            <a:r>
              <a:rPr lang="ru-RU" sz="1600" u="sng" dirty="0" smtClean="0"/>
              <a:t>Ребёнок.</a:t>
            </a:r>
            <a:r>
              <a:rPr lang="ru-RU" sz="1600" dirty="0" smtClean="0"/>
              <a:t> </a:t>
            </a:r>
            <a:r>
              <a:rPr lang="ru-RU" sz="1600" dirty="0"/>
              <a:t>Нужно было кормить семью.</a:t>
            </a:r>
          </a:p>
          <a:p>
            <a:r>
              <a:rPr lang="ru-RU" sz="1600" dirty="0" smtClean="0"/>
              <a:t>Верно</a:t>
            </a:r>
            <a:r>
              <a:rPr lang="ru-RU" sz="1600" dirty="0"/>
              <a:t>. Чтобы человек смог прокормить семью, ему приходилось много работать. </a:t>
            </a:r>
            <a:endParaRPr lang="ru-RU" sz="1600" dirty="0" smtClean="0"/>
          </a:p>
          <a:p>
            <a:r>
              <a:rPr lang="ru-RU" sz="1600" dirty="0" smtClean="0"/>
              <a:t>Давай </a:t>
            </a:r>
            <a:r>
              <a:rPr lang="ru-RU" sz="1600" dirty="0"/>
              <a:t>вспомним о том, с </a:t>
            </a:r>
            <a:r>
              <a:rPr lang="ru-RU" sz="1600" dirty="0" smtClean="0"/>
              <a:t>помощью </a:t>
            </a:r>
            <a:r>
              <a:rPr lang="ru-RU" sz="1600" dirty="0"/>
              <a:t>каких орудий труда русский человек выращивал хлеб, и поиграем в игру.</a:t>
            </a:r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295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1340768"/>
            <a:ext cx="88569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Рассматривание картинки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«Труд русских земледельцев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endParaRPr lang="ru-RU" sz="1600" dirty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/>
              <a:t>Предложите ребенку рассмотреть картинку - русский человек пашет </a:t>
            </a:r>
            <a:r>
              <a:rPr lang="ru-RU" sz="1600" dirty="0"/>
              <a:t>землю плугом. </a:t>
            </a:r>
            <a:endParaRPr lang="ru-RU" sz="1600" dirty="0" smtClean="0"/>
          </a:p>
          <a:p>
            <a:pPr algn="just"/>
            <a:r>
              <a:rPr lang="ru-RU" sz="1600" dirty="0" smtClean="0"/>
              <a:t>А так же </a:t>
            </a:r>
            <a:r>
              <a:rPr lang="ru-RU" sz="1600" dirty="0" smtClean="0"/>
              <a:t>изображения </a:t>
            </a:r>
            <a:r>
              <a:rPr lang="ru-RU" sz="1600" dirty="0"/>
              <a:t>тех орудий труда</a:t>
            </a:r>
            <a:r>
              <a:rPr lang="ru-RU" sz="1600" dirty="0" smtClean="0"/>
              <a:t>, с помощью которых человек выращивал хлеб: плуг, </a:t>
            </a:r>
            <a:r>
              <a:rPr lang="ru-RU" sz="1600" dirty="0"/>
              <a:t>соха, </a:t>
            </a:r>
            <a:r>
              <a:rPr lang="ru-RU" sz="1600" dirty="0" smtClean="0"/>
              <a:t>серп</a:t>
            </a:r>
            <a:r>
              <a:rPr lang="ru-RU" sz="1600" dirty="0"/>
              <a:t>, </a:t>
            </a:r>
            <a:r>
              <a:rPr lang="ru-RU" sz="1600" dirty="0" smtClean="0"/>
              <a:t>зернотерка, борона-</a:t>
            </a:r>
            <a:r>
              <a:rPr lang="ru-RU" sz="1600" dirty="0" err="1" smtClean="0"/>
              <a:t>суховатка</a:t>
            </a:r>
            <a:r>
              <a:rPr lang="ru-RU" sz="1600" dirty="0" smtClean="0"/>
              <a:t>. </a:t>
            </a:r>
            <a:r>
              <a:rPr lang="ru-RU" sz="1600" dirty="0"/>
              <a:t>Во время </a:t>
            </a:r>
            <a:r>
              <a:rPr lang="ru-RU" sz="1600" dirty="0" smtClean="0"/>
              <a:t>просмотра,</a:t>
            </a:r>
            <a:r>
              <a:rPr lang="ru-RU" sz="1600" dirty="0" smtClean="0"/>
              <a:t> </a:t>
            </a:r>
            <a:r>
              <a:rPr lang="ru-RU" sz="1600" dirty="0" smtClean="0"/>
              <a:t>уточните </a:t>
            </a:r>
            <a:r>
              <a:rPr lang="ru-RU" sz="1600" dirty="0"/>
              <a:t>знания </a:t>
            </a:r>
            <a:r>
              <a:rPr lang="ru-RU" sz="1600" dirty="0" smtClean="0"/>
              <a:t>ребёнка о назначении </a:t>
            </a:r>
            <a:r>
              <a:rPr lang="ru-RU" sz="1600" dirty="0"/>
              <a:t>орудий труда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 smtClean="0"/>
              <a:t> </a:t>
            </a:r>
            <a:r>
              <a:rPr lang="ru-RU" sz="1600" dirty="0"/>
              <a:t>Для чего нужен был плуг? </a:t>
            </a:r>
            <a:r>
              <a:rPr lang="ru-RU" sz="1600" dirty="0" smtClean="0"/>
              <a:t>(Чтобы </a:t>
            </a:r>
            <a:r>
              <a:rPr lang="ru-RU" sz="1600" dirty="0"/>
              <a:t>пахать </a:t>
            </a:r>
            <a:r>
              <a:rPr lang="ru-RU" sz="1600" dirty="0" smtClean="0"/>
              <a:t>землю)</a:t>
            </a:r>
            <a:endParaRPr lang="ru-RU" sz="1600" dirty="0"/>
          </a:p>
          <a:p>
            <a:pPr algn="just"/>
            <a:r>
              <a:rPr lang="ru-RU" sz="1600" dirty="0" smtClean="0"/>
              <a:t>Для </a:t>
            </a:r>
            <a:r>
              <a:rPr lang="ru-RU" sz="1600" dirty="0"/>
              <a:t>чего вспахивали землю? </a:t>
            </a:r>
            <a:r>
              <a:rPr lang="ru-RU" sz="1600" dirty="0" smtClean="0"/>
              <a:t>(Чтобы </a:t>
            </a:r>
            <a:r>
              <a:rPr lang="ru-RU" sz="1600" dirty="0"/>
              <a:t>земля была </a:t>
            </a:r>
            <a:r>
              <a:rPr lang="ru-RU" sz="1600" dirty="0" smtClean="0"/>
              <a:t>мягкой) и т.д.</a:t>
            </a:r>
            <a:endParaRPr lang="ru-RU" sz="1600" dirty="0"/>
          </a:p>
          <a:p>
            <a:pPr algn="just"/>
            <a:r>
              <a:rPr lang="ru-RU" sz="1600" dirty="0" smtClean="0"/>
              <a:t>Труд </a:t>
            </a:r>
            <a:r>
              <a:rPr lang="ru-RU" sz="1600" dirty="0"/>
              <a:t>пахаря был очень тяжелым. Раньше </a:t>
            </a:r>
            <a:r>
              <a:rPr lang="ru-RU" sz="1600" dirty="0" smtClean="0"/>
              <a:t>не было </a:t>
            </a:r>
            <a:r>
              <a:rPr lang="ru-RU" sz="1600" dirty="0"/>
              <a:t>машин, которые бы помогали людям выращивать хлеб. </a:t>
            </a:r>
            <a:r>
              <a:rPr lang="ru-RU" sz="1600" dirty="0" smtClean="0"/>
              <a:t>Если</a:t>
            </a:r>
            <a:r>
              <a:rPr lang="ru-RU" sz="1600" dirty="0"/>
              <a:t> </a:t>
            </a:r>
            <a:r>
              <a:rPr lang="ru-RU" sz="1600" dirty="0" smtClean="0"/>
              <a:t>хозяйстве </a:t>
            </a:r>
            <a:r>
              <a:rPr lang="ru-RU" sz="1600" dirty="0"/>
              <a:t>имелись лошадь или бык, с их помощью распахивали землю. Без лошади людям самим приходилось тащить плуг за </a:t>
            </a:r>
            <a:r>
              <a:rPr lang="ru-RU" sz="1600" dirty="0" smtClean="0"/>
              <a:t>собой</a:t>
            </a:r>
            <a:r>
              <a:rPr lang="ru-RU" sz="1600" dirty="0"/>
              <a:t>. </a:t>
            </a:r>
            <a:endParaRPr lang="ru-RU" sz="1600" dirty="0" smtClean="0"/>
          </a:p>
          <a:p>
            <a:pPr algn="just"/>
            <a:r>
              <a:rPr lang="ru-RU" sz="1600" dirty="0" smtClean="0"/>
              <a:t>Предложите ребенку вспомнить или сами расскажите </a:t>
            </a:r>
            <a:r>
              <a:rPr lang="ru-RU" sz="1600" dirty="0" smtClean="0"/>
              <a:t> </a:t>
            </a:r>
            <a:r>
              <a:rPr lang="ru-RU" sz="1600" dirty="0"/>
              <a:t>пословицы о тяжелом труде пахаря?</a:t>
            </a:r>
          </a:p>
          <a:p>
            <a:pPr algn="just"/>
            <a:r>
              <a:rPr lang="ru-RU" sz="1600" dirty="0" smtClean="0"/>
              <a:t>(«</a:t>
            </a:r>
            <a:r>
              <a:rPr lang="ru-RU" sz="1600" dirty="0"/>
              <a:t>Пашню пашут — руками не машут», «Кто пахать не ленится, у того и хлеб родится», «Не трудиться, так и хлебу не родиться», «Терпение и труд все перетрут», «Что посеешь, то и пожнешь</a:t>
            </a:r>
            <a:r>
              <a:rPr lang="ru-RU" sz="1600" dirty="0" smtClean="0"/>
              <a:t>».)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95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9"/>
          <a:stretch/>
        </p:blipFill>
        <p:spPr bwMode="auto">
          <a:xfrm>
            <a:off x="18401" y="-9056"/>
            <a:ext cx="9144000" cy="35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ttps://fsd.multiurok.ru/html/2017/07/15/s_596a41bd93c67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" y="3537701"/>
            <a:ext cx="8280920" cy="331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54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24744"/>
            <a:ext cx="9144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Психогимнастика «Колоски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/>
              <a:t>Представь </a:t>
            </a:r>
            <a:r>
              <a:rPr lang="ru-RU" sz="1600" dirty="0"/>
              <a:t>себе, что </a:t>
            </a:r>
            <a:r>
              <a:rPr lang="ru-RU" sz="1600" dirty="0" smtClean="0"/>
              <a:t>ты </a:t>
            </a:r>
            <a:r>
              <a:rPr lang="ru-RU" sz="1600" dirty="0"/>
              <a:t>маленькие </a:t>
            </a:r>
            <a:r>
              <a:rPr lang="ru-RU" sz="1600" dirty="0" smtClean="0"/>
              <a:t>зернышко, брошенное </a:t>
            </a:r>
            <a:r>
              <a:rPr lang="ru-RU" sz="1600" dirty="0"/>
              <a:t>в землю, — </a:t>
            </a:r>
            <a:r>
              <a:rPr lang="ru-RU" sz="1600" i="1" dirty="0" smtClean="0"/>
              <a:t>присядь. </a:t>
            </a:r>
          </a:p>
          <a:p>
            <a:pPr algn="just"/>
            <a:r>
              <a:rPr lang="ru-RU" sz="1600" dirty="0" smtClean="0"/>
              <a:t>Лежит </a:t>
            </a:r>
            <a:r>
              <a:rPr lang="ru-RU" sz="1600" dirty="0"/>
              <a:t>зернышко в земле — темно, сыро, мягко. Пригрело теплое солнышко, </a:t>
            </a:r>
            <a:r>
              <a:rPr lang="ru-RU" sz="1600" dirty="0" smtClean="0"/>
              <a:t>прошел </a:t>
            </a:r>
            <a:r>
              <a:rPr lang="ru-RU" sz="1600" dirty="0"/>
              <a:t>дождь. Зернышко набухло, лопнуло, и показался первый росток — </a:t>
            </a:r>
            <a:r>
              <a:rPr lang="ru-RU" sz="1600" i="1" dirty="0"/>
              <a:t>медленно </a:t>
            </a:r>
            <a:r>
              <a:rPr lang="ru-RU" sz="1600" i="1" dirty="0" smtClean="0"/>
              <a:t>поднимай </a:t>
            </a:r>
            <a:r>
              <a:rPr lang="ru-RU" sz="1600" i="1" dirty="0"/>
              <a:t>руки. </a:t>
            </a:r>
            <a:r>
              <a:rPr lang="ru-RU" sz="1600" dirty="0"/>
              <a:t>Пробил росток </a:t>
            </a:r>
            <a:r>
              <a:rPr lang="ru-RU" sz="1600" dirty="0" smtClean="0"/>
              <a:t>землю</a:t>
            </a:r>
            <a:r>
              <a:rPr lang="ru-RU" sz="1600" dirty="0"/>
              <a:t> </a:t>
            </a:r>
            <a:r>
              <a:rPr lang="ru-RU" sz="1600" dirty="0" smtClean="0"/>
              <a:t>потянулся </a:t>
            </a:r>
            <a:r>
              <a:rPr lang="ru-RU" sz="1600" dirty="0"/>
              <a:t>к солнышку. Качается на ветру, тянется. Прошло время — росток окреп и появился колосок. Колоски тянутся к солнышку — </a:t>
            </a:r>
            <a:r>
              <a:rPr lang="ru-RU" sz="1600" i="1" dirty="0" smtClean="0"/>
              <a:t>почувствуй </a:t>
            </a:r>
            <a:r>
              <a:rPr lang="ru-RU" sz="1600" i="1" dirty="0"/>
              <a:t>напряжение в руках. </a:t>
            </a:r>
            <a:r>
              <a:rPr lang="ru-RU" sz="1600" dirty="0"/>
              <a:t>Сильно </a:t>
            </a:r>
            <a:r>
              <a:rPr lang="ru-RU" sz="1600" dirty="0" smtClean="0"/>
              <a:t>припекло </a:t>
            </a:r>
            <a:r>
              <a:rPr lang="ru-RU" sz="1600" dirty="0"/>
              <a:t>солнышко, завяли наши колоски — </a:t>
            </a:r>
            <a:r>
              <a:rPr lang="ru-RU" sz="1600" i="1" dirty="0" smtClean="0"/>
              <a:t>расслабься, урони </a:t>
            </a:r>
            <a:r>
              <a:rPr lang="ru-RU" sz="1600" i="1" dirty="0"/>
              <a:t>голову, </a:t>
            </a:r>
            <a:r>
              <a:rPr lang="ru-RU" sz="1600" i="1" dirty="0" smtClean="0"/>
              <a:t>опусти руки</a:t>
            </a:r>
            <a:r>
              <a:rPr lang="ru-RU" sz="1600" i="1" dirty="0"/>
              <a:t>, плечи, туловище, </a:t>
            </a:r>
            <a:r>
              <a:rPr lang="ru-RU" sz="1600" i="1" dirty="0" smtClean="0"/>
              <a:t>опустись </a:t>
            </a:r>
            <a:r>
              <a:rPr lang="ru-RU" sz="1600" i="1" dirty="0"/>
              <a:t>на пол. </a:t>
            </a:r>
            <a:r>
              <a:rPr lang="ru-RU" sz="1600" dirty="0"/>
              <a:t>Но вот полил дождик, ожили колоски, снова тянутся к солнышку. В поле выросли замечательные колоски — </a:t>
            </a:r>
            <a:r>
              <a:rPr lang="ru-RU" sz="1600" i="1" dirty="0" smtClean="0"/>
              <a:t>улыбнись мне. 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Поиграйте</a:t>
            </a:r>
            <a:r>
              <a:rPr lang="ru-RU" sz="1600" i="1" dirty="0" smtClean="0">
                <a:solidFill>
                  <a:srgbClr val="FF0000"/>
                </a:solidFill>
              </a:rPr>
              <a:t>:</a:t>
            </a:r>
            <a:endParaRPr lang="ru-RU" sz="16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/>
              <a:t>Колосок </a:t>
            </a:r>
            <a:r>
              <a:rPr lang="ru-RU" sz="1600" dirty="0"/>
              <a:t>из зернышка ржи какой? </a:t>
            </a:r>
            <a:r>
              <a:rPr lang="ru-RU" sz="1600" i="1" dirty="0" smtClean="0"/>
              <a:t>(Ржаной.) </a:t>
            </a:r>
            <a:endParaRPr lang="ru-RU" sz="1600" i="1" dirty="0" smtClean="0"/>
          </a:p>
          <a:p>
            <a:pPr algn="just"/>
            <a:r>
              <a:rPr lang="ru-RU" sz="1600" dirty="0" smtClean="0"/>
              <a:t>А </a:t>
            </a:r>
            <a:r>
              <a:rPr lang="ru-RU" sz="1600" dirty="0"/>
              <a:t>из зернышка </a:t>
            </a:r>
            <a:r>
              <a:rPr lang="ru-RU" sz="1600" dirty="0" smtClean="0"/>
              <a:t>пшеницы </a:t>
            </a:r>
            <a:r>
              <a:rPr lang="ru-RU" sz="1600" dirty="0"/>
              <a:t>какой? </a:t>
            </a:r>
            <a:r>
              <a:rPr lang="ru-RU" sz="1600" i="1" dirty="0" smtClean="0"/>
              <a:t>(Пшеничный.)</a:t>
            </a:r>
            <a:endParaRPr lang="ru-RU" sz="1600" i="1" dirty="0"/>
          </a:p>
          <a:p>
            <a:pPr algn="just"/>
            <a:r>
              <a:rPr lang="ru-RU" sz="1600" dirty="0"/>
              <a:t>Колоски </a:t>
            </a:r>
            <a:r>
              <a:rPr lang="ru-RU" sz="1600" dirty="0" smtClean="0"/>
              <a:t>золоченые</a:t>
            </a:r>
            <a:endParaRPr lang="ru-RU" sz="1600" dirty="0"/>
          </a:p>
          <a:p>
            <a:pPr algn="just"/>
            <a:r>
              <a:rPr lang="ru-RU" sz="1600" i="1" dirty="0" smtClean="0"/>
              <a:t>Ребёнок поднимает </a:t>
            </a:r>
            <a:r>
              <a:rPr lang="ru-RU" sz="1600" i="1" dirty="0"/>
              <a:t>руки вверх</a:t>
            </a:r>
            <a:r>
              <a:rPr lang="ru-RU" sz="1600" i="1" dirty="0" smtClean="0"/>
              <a:t>.</a:t>
            </a:r>
            <a:endParaRPr lang="ru-RU" sz="1600" i="1" dirty="0"/>
          </a:p>
          <a:p>
            <a:pPr algn="just"/>
            <a:r>
              <a:rPr lang="ru-RU" sz="1600" dirty="0"/>
              <a:t>На ветру качаются</a:t>
            </a:r>
            <a:r>
              <a:rPr lang="ru-RU" sz="1600" dirty="0" smtClean="0"/>
              <a:t>,</a:t>
            </a:r>
            <a:endParaRPr lang="ru-RU" sz="1600" dirty="0"/>
          </a:p>
          <a:p>
            <a:pPr algn="just"/>
            <a:r>
              <a:rPr lang="ru-RU" sz="1600" i="1" dirty="0" smtClean="0"/>
              <a:t>Качается </a:t>
            </a:r>
            <a:r>
              <a:rPr lang="ru-RU" sz="1600" i="1" dirty="0"/>
              <a:t>из стороны в сторону</a:t>
            </a:r>
            <a:r>
              <a:rPr lang="ru-RU" sz="1600" i="1" dirty="0" smtClean="0"/>
              <a:t>.</a:t>
            </a:r>
            <a:endParaRPr lang="ru-RU" sz="1600" i="1" dirty="0"/>
          </a:p>
          <a:p>
            <a:pPr algn="just"/>
            <a:r>
              <a:rPr lang="ru-RU" sz="1600" dirty="0"/>
              <a:t>На ветру качаются, низко наклоняются.</a:t>
            </a:r>
          </a:p>
          <a:p>
            <a:pPr algn="just"/>
            <a:r>
              <a:rPr lang="ru-RU" sz="1600" i="1" dirty="0" smtClean="0"/>
              <a:t>Наклоняется </a:t>
            </a:r>
            <a:r>
              <a:rPr lang="ru-RU" sz="1600" i="1" dirty="0"/>
              <a:t>вниз.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2957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1262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user</cp:lastModifiedBy>
  <cp:revision>24</cp:revision>
  <dcterms:created xsi:type="dcterms:W3CDTF">2020-04-03T14:28:10Z</dcterms:created>
  <dcterms:modified xsi:type="dcterms:W3CDTF">2020-04-05T05:53:31Z</dcterms:modified>
  <cp:contentStatus/>
</cp:coreProperties>
</file>