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60" r:id="rId3"/>
    <p:sldId id="269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84604" autoAdjust="0"/>
  </p:normalViewPr>
  <p:slideViewPr>
    <p:cSldViewPr>
      <p:cViewPr>
        <p:scale>
          <a:sx n="72" d="100"/>
          <a:sy n="72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420888"/>
            <a:ext cx="6480720" cy="1102022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204120" y="956017"/>
            <a:ext cx="5760640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1844080" y="2285256"/>
            <a:ext cx="5904656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1" name="Дата 3"/>
          <p:cNvSpPr txBox="1">
            <a:spLocks/>
          </p:cNvSpPr>
          <p:nvPr userDrawn="1"/>
        </p:nvSpPr>
        <p:spPr>
          <a:xfrm>
            <a:off x="609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420888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23728" y="3789040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803617"/>
            <a:ext cx="5760640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1680" y="2132856"/>
            <a:ext cx="5904656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ranakids.ru/poslushnyi-dojdik-yakov-taic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772816"/>
            <a:ext cx="9036496" cy="32319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Тема: «Пересказ рассказа Я. Тайца «Послушный дождик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r>
              <a:rPr lang="ru-RU" sz="4000" b="1" dirty="0" smtClean="0">
                <a:solidFill>
                  <a:srgbClr val="FF0000"/>
                </a:solidFill>
              </a:rPr>
              <a:t>»</a:t>
            </a:r>
            <a:endParaRPr lang="ru-RU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Цель</a:t>
            </a:r>
            <a:r>
              <a:rPr lang="ru-RU" sz="2400" dirty="0">
                <a:solidFill>
                  <a:schemeClr val="tx1"/>
                </a:solidFill>
              </a:rPr>
              <a:t>: формировать умение детей </a:t>
            </a:r>
            <a:r>
              <a:rPr lang="ru-RU" sz="2400" dirty="0" smtClean="0">
                <a:solidFill>
                  <a:schemeClr val="tx1"/>
                </a:solidFill>
              </a:rPr>
              <a:t>пересказывать </a:t>
            </a:r>
            <a:r>
              <a:rPr lang="ru-RU" sz="2400" dirty="0">
                <a:solidFill>
                  <a:schemeClr val="tx1"/>
                </a:solidFill>
              </a:rPr>
              <a:t>текст. </a:t>
            </a: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0" y="1916832"/>
            <a:ext cx="8964488" cy="4688904"/>
          </a:xfrm>
        </p:spPr>
        <p:txBody>
          <a:bodyPr>
            <a:normAutofit/>
          </a:bodyPr>
          <a:lstStyle/>
          <a:p>
            <a:pPr marL="457200" indent="-457200" algn="ctr">
              <a:buAutoNum type="arabicPeriod"/>
            </a:pPr>
            <a:r>
              <a:rPr lang="ru-RU" sz="2800" b="1" dirty="0">
                <a:solidFill>
                  <a:srgbClr val="FF0000"/>
                </a:solidFill>
              </a:rPr>
              <a:t>Предложить  ребёнку послушать рассказ Я. Тайца «Послушный дождик</a:t>
            </a:r>
            <a:r>
              <a:rPr lang="ru-RU" sz="2800" b="1" dirty="0" smtClean="0">
                <a:solidFill>
                  <a:srgbClr val="FF0000"/>
                </a:solidFill>
              </a:rPr>
              <a:t>»</a:t>
            </a: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800" u="sng" dirty="0">
                <a:hlinkClick r:id="rId2"/>
              </a:rPr>
              <a:t>https://stranakids.ru/poslushnyi-dojdik-yakov-taic/</a:t>
            </a:r>
            <a:endParaRPr lang="ru-RU" sz="2800" u="sng" dirty="0"/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32" b="7017"/>
          <a:stretch/>
        </p:blipFill>
        <p:spPr bwMode="auto">
          <a:xfrm>
            <a:off x="-15484" y="0"/>
            <a:ext cx="915948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70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8045337-FA13-45EB-8CD7-F03C47B39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374441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FF0000"/>
                </a:solidFill>
              </a:rPr>
              <a:t>2. Рекомендуемые вопросы для беседы с ребёнком: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chemeClr val="tx1"/>
                </a:solidFill>
              </a:rPr>
              <a:t>О чём говорится в этом рассказе?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chemeClr val="tx1"/>
                </a:solidFill>
              </a:rPr>
              <a:t>Что вам больше всего понравилось?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chemeClr val="tx1"/>
                </a:solidFill>
              </a:rPr>
              <a:t>Как звали девочку в этом рассказе?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chemeClr val="tx1"/>
                </a:solidFill>
              </a:rPr>
              <a:t>Кто повёл Надю на речку? Зачем? ( зачитать из текста, что показал дедушка Наде)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chemeClr val="tx1"/>
                </a:solidFill>
              </a:rPr>
              <a:t>Что означает слово «брызнул»? Как можно сказать по другому? ( полить, пойти, обрызгать, бежать, полить ручьём, намочить, потечь)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chemeClr val="tx1"/>
                </a:solidFill>
              </a:rPr>
              <a:t>А Надя попробовала поливать? </a:t>
            </a:r>
            <a:r>
              <a:rPr lang="ru-RU" sz="1900" b="1" dirty="0" smtClean="0">
                <a:solidFill>
                  <a:schemeClr val="tx1"/>
                </a:solidFill>
              </a:rPr>
              <a:t>(</a:t>
            </a:r>
            <a:r>
              <a:rPr lang="ru-RU" sz="1900" b="1" dirty="0">
                <a:solidFill>
                  <a:schemeClr val="tx1"/>
                </a:solidFill>
              </a:rPr>
              <a:t>зачитать из текста: она открыла кран – дождик , закрыла </a:t>
            </a:r>
            <a:r>
              <a:rPr lang="ru-RU" sz="1900" b="1" dirty="0" smtClean="0">
                <a:solidFill>
                  <a:schemeClr val="tx1"/>
                </a:solidFill>
              </a:rPr>
              <a:t>)</a:t>
            </a:r>
            <a:endParaRPr lang="ru-RU" sz="19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chemeClr val="tx1"/>
                </a:solidFill>
              </a:rPr>
              <a:t>Рассказ заканчивается словами: «Вот какой послушный дождик у дедушки в колхозе». Почему «послушный»? 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837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AF497E0-C9E8-403B-86B0-96678F43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32048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3</a:t>
            </a:r>
            <a:r>
              <a:rPr lang="ru-RU" sz="2800" b="1" dirty="0">
                <a:solidFill>
                  <a:srgbClr val="FF0000"/>
                </a:solidFill>
              </a:rPr>
              <a:t>. Словесная игра «Слово на ладошке</a:t>
            </a:r>
            <a:r>
              <a:rPr lang="ru-RU" sz="2800" b="1" dirty="0" smtClean="0">
                <a:solidFill>
                  <a:srgbClr val="FF0000"/>
                </a:solidFill>
              </a:rPr>
              <a:t>»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   </a:t>
            </a:r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Скажи </a:t>
            </a:r>
            <a:r>
              <a:rPr lang="ru-RU" sz="2400" b="1" dirty="0">
                <a:solidFill>
                  <a:schemeClr val="tx1"/>
                </a:solidFill>
              </a:rPr>
              <a:t>мне, какой бывает дождик?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    Мокрый сильный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    Мелкий моросящий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    Тёплый холодный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    Летний весенний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   Осенний ….</a:t>
            </a:r>
          </a:p>
        </p:txBody>
      </p:sp>
    </p:spTree>
    <p:extLst>
      <p:ext uri="{BB962C8B-B14F-4D97-AF65-F5344CB8AC3E}">
        <p14:creationId xmlns:p14="http://schemas.microsoft.com/office/powerpoint/2010/main" val="264128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AC6694-0167-4081-8131-82851B7A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609329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5100" b="1" dirty="0" smtClean="0">
                <a:solidFill>
                  <a:srgbClr val="FF0000"/>
                </a:solidFill>
              </a:rPr>
              <a:t>                </a:t>
            </a:r>
            <a:r>
              <a:rPr lang="ru-RU" sz="5100" b="1" dirty="0" smtClean="0">
                <a:solidFill>
                  <a:srgbClr val="FF0000"/>
                </a:solidFill>
              </a:rPr>
              <a:t>4</a:t>
            </a:r>
            <a:r>
              <a:rPr lang="ru-RU" sz="5100" b="1" dirty="0">
                <a:solidFill>
                  <a:srgbClr val="FF0000"/>
                </a:solidFill>
              </a:rPr>
              <a:t>. Физ. минутка – самомассаж.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       </a:t>
            </a:r>
            <a:r>
              <a:rPr lang="ru-RU" b="1" dirty="0">
                <a:solidFill>
                  <a:schemeClr val="tx1"/>
                </a:solidFill>
              </a:rPr>
              <a:t>Вот у нас игра какая: хлоп ладошка, хлоп другая!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  (хлопки в ладоши)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  Правой, правою ладошкой мы похлопаем немножко.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  (шлепки по левой руке от плеча к кисти)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  А потом ладошкой левой ты хлопки погромче делай.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  (шлепки по правой руке) .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  А потом, потом, потом даже щёчки побьём.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 (лёгкое похлопывание по щекам) .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 Вверх ладошки! Хлоп! Хлоп!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(хлопки над головой)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По коленкам – шлёп, шлёп!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(хлопки по коленям)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По плечикам теперь похлопай!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(шлепки по плечам)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По бокам себя пошлёпай!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(шлепки по бокам)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Можем хлопнуть за спиной! Хлопаем перед собой!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Справа можем! Слева можем!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 И крест-накрест руки сложим!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(поколачивание по груди справа, слева)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И погладим мы себя – вот какая красота!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   (поглаживание по рукам, груди, бокам, спине, ногам</a:t>
            </a:r>
            <a:r>
              <a:rPr lang="ru-RU" dirty="0">
                <a:solidFill>
                  <a:schemeClr val="tx1"/>
                </a:solidFill>
              </a:rPr>
              <a:t>) .</a:t>
            </a:r>
          </a:p>
        </p:txBody>
      </p:sp>
    </p:spTree>
    <p:extLst>
      <p:ext uri="{BB962C8B-B14F-4D97-AF65-F5344CB8AC3E}">
        <p14:creationId xmlns:p14="http://schemas.microsoft.com/office/powerpoint/2010/main" val="419206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95CA1D-D644-474A-AF36-7460B34FD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2285256"/>
            <a:ext cx="6849144" cy="21518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5. Повторное чтение рассказа.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FF0000"/>
                </a:solidFill>
              </a:rPr>
              <a:t>6. Пересказ по желанию     ребёнка. </a:t>
            </a:r>
          </a:p>
        </p:txBody>
      </p:sp>
    </p:spTree>
    <p:extLst>
      <p:ext uri="{BB962C8B-B14F-4D97-AF65-F5344CB8AC3E}">
        <p14:creationId xmlns:p14="http://schemas.microsoft.com/office/powerpoint/2010/main" val="4313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59FDA1-F03B-4B3F-BF7F-695B0A278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>
                <a:solidFill>
                  <a:srgbClr val="FF0000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34334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f7c99a9f2de5b86a8eb3fb5b476289f86422b2f"/>
</p:tagLst>
</file>

<file path=ppt/theme/theme1.xml><?xml version="1.0" encoding="utf-8"?>
<a:theme xmlns:a="http://schemas.openxmlformats.org/drawingml/2006/main" name="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181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 минуты без книги</dc:title>
  <dc:creator>obstinate</dc:creator>
  <dc:description>Шаблон презентации с сайта https://presentation-creation.ru/</dc:description>
  <cp:lastModifiedBy>user</cp:lastModifiedBy>
  <cp:revision>545</cp:revision>
  <dcterms:created xsi:type="dcterms:W3CDTF">2018-02-25T09:09:03Z</dcterms:created>
  <dcterms:modified xsi:type="dcterms:W3CDTF">2020-04-05T13:36:36Z</dcterms:modified>
</cp:coreProperties>
</file>