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2"/>
    <p:sldId id="256" r:id="rId3"/>
    <p:sldId id="257" r:id="rId4"/>
    <p:sldId id="258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B4EFB-42A7-4D01-893E-FD98B636843E}" type="datetimeFigureOut">
              <a:rPr lang="ru-RU" smtClean="0"/>
              <a:t>14.02.2022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99389-FFC6-479C-9B9B-3DAC739AE4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114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99389-FFC6-479C-9B9B-3DAC739AE4E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521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2F40-D8BA-4A69-A0A3-A99DC1423B59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D1EBB-71B9-4938-8226-979F181DE8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763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2F40-D8BA-4A69-A0A3-A99DC1423B59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D1EBB-71B9-4938-8226-979F181DE8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032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2F40-D8BA-4A69-A0A3-A99DC1423B59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D1EBB-71B9-4938-8226-979F181DE8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81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2F40-D8BA-4A69-A0A3-A99DC1423B59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D1EBB-71B9-4938-8226-979F181DE8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464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2F40-D8BA-4A69-A0A3-A99DC1423B59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D1EBB-71B9-4938-8226-979F181DE8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711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2F40-D8BA-4A69-A0A3-A99DC1423B59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D1EBB-71B9-4938-8226-979F181DE8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78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2F40-D8BA-4A69-A0A3-A99DC1423B59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D1EBB-71B9-4938-8226-979F181DE8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143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2F40-D8BA-4A69-A0A3-A99DC1423B59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D1EBB-71B9-4938-8226-979F181DE8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465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2F40-D8BA-4A69-A0A3-A99DC1423B59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D1EBB-71B9-4938-8226-979F181DE8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530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2F40-D8BA-4A69-A0A3-A99DC1423B59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D1EBB-71B9-4938-8226-979F181DE8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57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72F40-D8BA-4A69-A0A3-A99DC1423B59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D1EBB-71B9-4938-8226-979F181DE8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239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72F40-D8BA-4A69-A0A3-A99DC1423B59}" type="datetimeFigureOut">
              <a:rPr lang="ru-RU" smtClean="0"/>
              <a:pPr/>
              <a:t>14.02.2022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D1EBB-71B9-4938-8226-979F181DE8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73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slide" Target="slide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.jpg"/><Relationship Id="rId5" Type="http://schemas.openxmlformats.org/officeDocument/2006/relationships/image" Target="../media/image4.jpe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1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jpeg"/><Relationship Id="rId5" Type="http://schemas.openxmlformats.org/officeDocument/2006/relationships/image" Target="../media/image1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jpeg"/><Relationship Id="rId5" Type="http://schemas.openxmlformats.org/officeDocument/2006/relationships/image" Target="../media/image1.jp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346" y="0"/>
            <a:ext cx="9188345" cy="695739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170" b="90000" l="9689" r="93426">
                        <a14:foregroundMark x1="44637" y1="36809" x2="44637" y2="36809"/>
                        <a14:foregroundMark x1="57785" y1="33404" x2="57785" y2="33404"/>
                        <a14:foregroundMark x1="75087" y1="30426" x2="75087" y2="30426"/>
                        <a14:foregroundMark x1="73356" y1="25745" x2="73356" y2="25745"/>
                        <a14:foregroundMark x1="68858" y1="24894" x2="68858" y2="24894"/>
                        <a14:foregroundMark x1="73356" y1="30000" x2="73356" y2="30000"/>
                        <a14:foregroundMark x1="73702" y1="27872" x2="73702" y2="27872"/>
                        <a14:foregroundMark x1="17993" y1="42553" x2="17993" y2="42553"/>
                        <a14:foregroundMark x1="20415" y1="40851" x2="20415" y2="40851"/>
                        <a14:foregroundMark x1="22491" y1="39149" x2="22491" y2="39149"/>
                        <a14:foregroundMark x1="22491" y1="39149" x2="22491" y2="39149"/>
                        <a14:foregroundMark x1="20415" y1="35532" x2="20415" y2="35532"/>
                        <a14:foregroundMark x1="19031" y1="33404" x2="19031" y2="33404"/>
                        <a14:foregroundMark x1="75087" y1="13191" x2="75087" y2="13191"/>
                        <a14:foregroundMark x1="77163" y1="11489" x2="77163" y2="11489"/>
                        <a14:foregroundMark x1="76125" y1="9787" x2="76125" y2="9787"/>
                        <a14:foregroundMark x1="71626" y1="10426" x2="71626" y2="10426"/>
                        <a14:foregroundMark x1="71972" y1="20000" x2="71972" y2="2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24227"/>
            <a:ext cx="2752725" cy="4476750"/>
          </a:xfrm>
          <a:prstGeom prst="rect">
            <a:avLst/>
          </a:prstGeom>
        </p:spPr>
      </p:pic>
      <p:pic>
        <p:nvPicPr>
          <p:cNvPr id="3" name="задание 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79712" y="2791963"/>
            <a:ext cx="6966843" cy="391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3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ия\Desktop\Мастер класс\фон для игры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01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44624"/>
            <a:ext cx="9269745" cy="69573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67298" y="3501891"/>
            <a:ext cx="54689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«Найди отличия»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>
            <a:hlinkClick r:id="rId7" action="ppaction://hlinksldjump"/>
          </p:cNvPr>
          <p:cNvSpPr/>
          <p:nvPr/>
        </p:nvSpPr>
        <p:spPr>
          <a:xfrm>
            <a:off x="6804248" y="1540068"/>
            <a:ext cx="1512168" cy="66479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Правила игры</a:t>
            </a:r>
            <a:endParaRPr lang="ru-RU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30" name="Picture 6" descr="https://www.pinclipart.com/picdir/middle/50-509071_ebby65-drawing-clipar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05" b="99091" l="329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11" y="404664"/>
            <a:ext cx="2448625" cy="244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827bf46080490a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512629" y="71014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1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3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funart.pro/uploads/posts/2020-04/1587641747_18-p-detskie-foni-dlya-prezentatsii-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22"/>
            <a:ext cx="9144000" cy="684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22"/>
            <a:ext cx="9144000" cy="6943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07704" y="503512"/>
            <a:ext cx="4767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Правила игры 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7744" y="1916832"/>
            <a:ext cx="3960440" cy="34163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рассмотри и сравни две картинки.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Найди отличия.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Нажми на то место где находится отличие.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Нажимаем на объект только тогда, когда на экране появилась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ладошка.</a:t>
            </a:r>
            <a:endParaRPr lang="ru-RU" sz="2400" b="1" dirty="0">
              <a:solidFill>
                <a:srgbClr val="FF00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Штриховая стрелка вправо 3">
            <a:hlinkClick r:id="" action="ppaction://hlinkshowjump?jump=nextslide"/>
          </p:cNvPr>
          <p:cNvSpPr/>
          <p:nvPr/>
        </p:nvSpPr>
        <p:spPr>
          <a:xfrm>
            <a:off x="6156176" y="5589240"/>
            <a:ext cx="1368152" cy="648072"/>
          </a:xfrm>
          <a:prstGeom prst="stripedRightArrow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" action="ppaction://hlinkshowjump?jump=nextslide"/>
              </a:rPr>
              <a:t>Далее</a:t>
            </a:r>
            <a:endParaRPr lang="ru-RU" dirty="0"/>
          </a:p>
        </p:txBody>
      </p:sp>
      <p:pic>
        <p:nvPicPr>
          <p:cNvPr id="7" name="827bf46080490a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34400" y="702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6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3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unart.pro/uploads/posts/2020-04/1587641747_18-p-detskie-foni-dlya-prezentatsii-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22"/>
            <a:ext cx="9144000" cy="684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58"/>
            <a:ext cx="9144000" cy="6960050"/>
          </a:xfrm>
          <a:prstGeom prst="rect">
            <a:avLst/>
          </a:prstGeom>
        </p:spPr>
      </p:pic>
      <p:pic>
        <p:nvPicPr>
          <p:cNvPr id="5124" name="Picture 4" descr="https://pandia.ru/text/80/568/images/img2_5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0"/>
          <a:stretch/>
        </p:blipFill>
        <p:spPr bwMode="auto">
          <a:xfrm>
            <a:off x="1406460" y="1412776"/>
            <a:ext cx="6331213" cy="469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278821"/>
            <a:ext cx="208823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Найдите 5 отличий</a:t>
            </a:r>
            <a:endParaRPr lang="ru-RU" dirty="0"/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4932040" y="463487"/>
            <a:ext cx="2517601" cy="949289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Жми по этой картинке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868145" y="2222867"/>
            <a:ext cx="322696" cy="34203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499118" y="2791103"/>
            <a:ext cx="432048" cy="360040"/>
          </a:xfrm>
          <a:prstGeom prst="rightArrowCallout">
            <a:avLst/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336196" y="2622981"/>
            <a:ext cx="360040" cy="3960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400093" y="3615781"/>
            <a:ext cx="252028" cy="42913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190841" y="3501008"/>
            <a:ext cx="325376" cy="1838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932040" y="4581128"/>
            <a:ext cx="108012" cy="43204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носка со стрелкой вправо 10"/>
          <p:cNvSpPr/>
          <p:nvPr/>
        </p:nvSpPr>
        <p:spPr>
          <a:xfrm>
            <a:off x="499118" y="1880828"/>
            <a:ext cx="432048" cy="360040"/>
          </a:xfrm>
          <a:prstGeom prst="rightArrowCallout">
            <a:avLst/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Выноска со стрелкой вправо 4"/>
          <p:cNvSpPr/>
          <p:nvPr/>
        </p:nvSpPr>
        <p:spPr>
          <a:xfrm>
            <a:off x="499118" y="2312876"/>
            <a:ext cx="432048" cy="360040"/>
          </a:xfrm>
          <a:prstGeom prst="rightArrowCallout">
            <a:avLst/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Выноска со стрелкой вправо 8"/>
          <p:cNvSpPr/>
          <p:nvPr/>
        </p:nvSpPr>
        <p:spPr>
          <a:xfrm>
            <a:off x="499118" y="3255741"/>
            <a:ext cx="432048" cy="360040"/>
          </a:xfrm>
          <a:prstGeom prst="rightArrowCallout">
            <a:avLst/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Выноска со стрелкой вправо 9"/>
          <p:cNvSpPr/>
          <p:nvPr/>
        </p:nvSpPr>
        <p:spPr>
          <a:xfrm>
            <a:off x="499118" y="3684880"/>
            <a:ext cx="432048" cy="360040"/>
          </a:xfrm>
          <a:prstGeom prst="rightArrowCallout">
            <a:avLst/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5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1064703" y="6129414"/>
            <a:ext cx="2016224" cy="728585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" action="ppaction://hlinkshowjump?jump=nextslide"/>
              </a:rPr>
              <a:t>Продолжить</a:t>
            </a:r>
            <a:endParaRPr lang="ru-RU" dirty="0"/>
          </a:p>
        </p:txBody>
      </p:sp>
      <p:pic>
        <p:nvPicPr>
          <p:cNvPr id="17" name="827bf46080490a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8424" y="71014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8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33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6000" decel="4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C 0.02153 -0.00995 0.00729 -0.00393 0.06181 2.22222E-6 C 0.06424 0.00023 0.06893 0.00324 0.06893 0.00324 C 0.16285 0.00185 0.15625 0.00417 0.21771 -0.00787 C 0.22882 -0.01273 0.24063 -0.01389 0.25226 -0.01574 C 0.26354 -0.02593 0.29532 -0.02338 0.30347 -0.02384 C 0.37205 -0.02338 0.4408 -0.02384 0.50938 -0.02222 C 0.52327 -0.02199 0.53837 -0.01227 0.55226 -0.00949 C 0.55677 -0.00741 0.55903 -0.00347 0.56302 2.22222E-6 C 0.56389 0.00162 0.56441 0.00347 0.56545 0.00486 C 0.5665 0.00625 0.56806 0.00648 0.56893 0.00787 C 0.57136 0.01204 0.57257 0.02338 0.57257 0.0287 " pathEditMode="relative" ptsTypes="fffffffffff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5000" decel="4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9 0.00185 C 0.00365 4.07407E-6 0.00903 0.00115 0.0158 0.00347 C 0.02101 0.00833 0.02639 0.00949 0.03247 0.01134 C 0.04549 0.02361 0.08021 0.02546 0.09549 0.02731 C 0.10608 0.03032 0.11702 0.03055 0.12761 0.03356 C 0.13976 0.0368 0.15105 0.04004 0.16337 0.04166 C 0.17275 0.0449 0.18247 0.04791 0.19202 0.04953 C 0.20452 0.05532 0.21858 0.05532 0.23126 0.06064 C 0.24028 0.06435 0.24792 0.06967 0.25747 0.07176 C 0.27136 0.07939 0.28525 0.08426 0.30035 0.08611 C 0.30834 0.08888 0.31528 0.09328 0.32292 0.09722 C 0.3323 0.10208 0.34271 0.10439 0.35261 0.10671 C 0.3632 0.11388 0.37431 0.11551 0.38594 0.11944 C 0.39254 0.12476 0.40001 0.12569 0.40747 0.12731 C 0.41494 0.1324 0.42292 0.13356 0.43126 0.13518 C 0.44046 0.14375 0.45191 0.14421 0.46198 0.14953 C 0.46928 0.15324 0.47483 0.15717 0.4823 0.15902 C 0.48803 0.16435 0.4948 0.16713 0.50139 0.17013 C 0.50382 0.17129 0.50869 0.17338 0.50869 0.17361 C 0.51424 0.18449 0.5158 0.19004 0.5158 0.20347 " pathEditMode="relative" rAng="0" ptsTypes="fffffffffffffffffff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55" y="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6000" decel="4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C 0.0047 0.00047 0.00956 0.00047 0.01425 0.00162 C 0.01564 0.00209 0.0165 0.00394 0.01789 0.00463 C 0.02275 0.00741 0.02831 0.00741 0.03334 0.00949 C 0.04359 0.01366 0.05227 0.01899 0.06303 0.02061 C 0.07084 0.02408 0.07987 0.02524 0.08803 0.02686 C 0.09793 0.03125 0.10782 0.03565 0.11789 0.03959 C 0.12206 0.04121 0.12553 0.04445 0.1297 0.04607 C 0.13404 0.04769 0.13855 0.04885 0.14289 0.0507 C 0.14532 0.05162 0.14758 0.05278 0.15001 0.05394 C 0.15123 0.0544 0.15366 0.05556 0.15366 0.05556 C 0.15921 0.06065 0.1705 0.06343 0.17744 0.06505 C 0.18404 0.07107 0.19445 0.07361 0.20244 0.07616 C 0.21008 0.08149 0.21876 0.08218 0.22605 0.08727 C 0.23595 0.09399 0.24654 0.09746 0.25713 0.10162 C 0.26911 0.10625 0.28109 0.11204 0.29289 0.11736 C 0.29984 0.12385 0.30973 0.12547 0.31789 0.12848 C 0.33126 0.13357 0.34359 0.14236 0.35713 0.14607 C 0.36199 0.15024 0.3672 0.15602 0.37258 0.1588 C 0.3764 0.16088 0.38057 0.16158 0.38456 0.16343 C 0.39272 0.17084 0.3889 0.16875 0.39532 0.1713 C 0.39654 0.17292 0.39723 0.175 0.39862 0.17616 C 0.39984 0.17709 0.4014 0.17662 0.40244 0.17778 C 0.40348 0.17894 0.40366 0.18102 0.4047 0.18241 C 0.40574 0.1838 0.40713 0.18449 0.40834 0.18565 C 0.40973 0.18889 0.41199 0.19144 0.41303 0.19514 C 0.41338 0.19676 0.41355 0.19861 0.41425 0.2 C 0.41494 0.20186 0.41685 0.20301 0.41789 0.20463 C 0.41876 0.20602 0.41945 0.20787 0.42015 0.20949 C 0.42206 0.21783 0.42015 0.21181 0.42501 0.22061 C 0.42987 0.22986 0.43352 0.24121 0.44046 0.24769 C 0.44133 0.24931 0.44168 0.25116 0.44289 0.25232 C 0.44498 0.25486 0.45001 0.2588 0.45001 0.2588 " pathEditMode="relative" ptsTypes="ffffffffffffffffffffffffffffffff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5000" decel="4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C 0.0276 0.00093 0.0368 0.00139 0.05902 0.00417 C 0.07031 0.00834 0.04982 0.00116 0.07239 0.00672 C 0.08281 0.00926 0.09218 0.01459 0.10312 0.01621 C 0.12205 0.02338 0.14184 0.02639 0.16128 0.03125 C 0.17309 0.03449 0.18472 0.03936 0.1967 0.04213 C 0.21111 0.04537 0.22552 0.04769 0.23993 0.05047 C 0.32152 0.05 0.40295 0.05047 0.48437 0.04908 C 0.4908 0.04885 0.50277 0.04074 0.50277 0.04098 C 0.51076 0.03334 0.52187 0.02709 0.53194 0.02454 C 0.53836 0.02107 0.54531 0.01551 0.55191 0.01366 C 0.55625 0.01042 0.55972 0.00834 0.56302 0.00417 C 0.56441 0.00232 0.56527 0.00024 0.56649 -0.00138 C 0.56961 -0.00439 0.57413 -0.00578 0.57656 -0.00949 C 0.57934 -0.01388 0.58281 -0.01805 0.58663 -0.02176 C 0.5934 -0.02939 0.58767 -0.01551 0.59739 -0.0324 C 0.59982 -0.03657 0.60364 -0.0449 0.60729 -0.04884 C 0.61284 -0.05532 0.61163 -0.05023 0.61597 -0.05694 C 0.61909 -0.06226 0.61944 -0.06551 0.6243 -0.06921 C 0.62777 -0.07407 0.62586 -0.07245 0.62986 -0.07453 " pathEditMode="relative" rAng="0" ptsTypes="fffffffffffffffffff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93" y="-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4500" decel="455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3.7037E-7 L 0.59411 -0.03797 " pathEditMode="relative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8" grpId="0" animBg="1"/>
      <p:bldP spid="11" grpId="0" animBg="1"/>
      <p:bldP spid="5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unart.pro/uploads/posts/2020-04/1587641747_18-p-detskie-foni-dlya-prezentatsii-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22"/>
            <a:ext cx="9144000" cy="684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pic>
        <p:nvPicPr>
          <p:cNvPr id="1026" name="Picture 2" descr="https://heaclub.ru/tim/bb8d42baa4a21525248a9b59c8ecca5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14" y="1245341"/>
            <a:ext cx="6408804" cy="48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01541" y="339761"/>
            <a:ext cx="2088232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Найдите 5 отличий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1064703" y="6129414"/>
            <a:ext cx="2016224" cy="728585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" action="ppaction://hlinkshowjump?jump=nextslide"/>
              </a:rPr>
              <a:t>Продолжить</a:t>
            </a:r>
            <a:endParaRPr lang="ru-RU" dirty="0"/>
          </a:p>
        </p:txBody>
      </p:sp>
      <p:sp>
        <p:nvSpPr>
          <p:cNvPr id="12" name="Блок-схема: перфолента 11">
            <a:hlinkClick r:id="" action="ppaction://hlinkshowjump?jump=firstslide"/>
          </p:cNvPr>
          <p:cNvSpPr/>
          <p:nvPr/>
        </p:nvSpPr>
        <p:spPr>
          <a:xfrm>
            <a:off x="6362461" y="6129414"/>
            <a:ext cx="1809939" cy="611954"/>
          </a:xfrm>
          <a:prstGeom prst="flowChartPunchedTap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Главное меню</a:t>
            </a:r>
            <a:endParaRPr lang="ru-RU" dirty="0"/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814014" y="238030"/>
            <a:ext cx="2517601" cy="949289"/>
          </a:xfrm>
          <a:prstGeom prst="downArrow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Жми по этой картинке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072815" y="1772816"/>
            <a:ext cx="770993" cy="7200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451292" y="1844824"/>
            <a:ext cx="332161" cy="6826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080927" y="4365104"/>
            <a:ext cx="551656" cy="68600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635896" y="3864900"/>
            <a:ext cx="432048" cy="50020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493885" y="3566759"/>
            <a:ext cx="358035" cy="36894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Выноска со стрелкой влево 21"/>
          <p:cNvSpPr/>
          <p:nvPr/>
        </p:nvSpPr>
        <p:spPr>
          <a:xfrm>
            <a:off x="7812360" y="1772816"/>
            <a:ext cx="577413" cy="432048"/>
          </a:xfrm>
          <a:prstGeom prst="leftArrowCallout">
            <a:avLst/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4" name="Выноска со стрелкой влево 23"/>
          <p:cNvSpPr/>
          <p:nvPr/>
        </p:nvSpPr>
        <p:spPr>
          <a:xfrm>
            <a:off x="7828453" y="2270313"/>
            <a:ext cx="577413" cy="432048"/>
          </a:xfrm>
          <a:prstGeom prst="leftArrowCallout">
            <a:avLst/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5" name="Выноска со стрелкой влево 24"/>
          <p:cNvSpPr/>
          <p:nvPr/>
        </p:nvSpPr>
        <p:spPr>
          <a:xfrm>
            <a:off x="7812358" y="3350735"/>
            <a:ext cx="577413" cy="432048"/>
          </a:xfrm>
          <a:prstGeom prst="leftArrowCallout">
            <a:avLst/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6" name="Выноска со стрелкой влево 25"/>
          <p:cNvSpPr/>
          <p:nvPr/>
        </p:nvSpPr>
        <p:spPr>
          <a:xfrm>
            <a:off x="7812359" y="2823693"/>
            <a:ext cx="577413" cy="432048"/>
          </a:xfrm>
          <a:prstGeom prst="leftArrowCallout">
            <a:avLst/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7" name="Выноска со стрелкой влево 26"/>
          <p:cNvSpPr/>
          <p:nvPr/>
        </p:nvSpPr>
        <p:spPr>
          <a:xfrm>
            <a:off x="7792755" y="3898978"/>
            <a:ext cx="577413" cy="432048"/>
          </a:xfrm>
          <a:prstGeom prst="leftArrowCallout">
            <a:avLst/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8" name="Овал 27"/>
          <p:cNvSpPr/>
          <p:nvPr/>
        </p:nvSpPr>
        <p:spPr>
          <a:xfrm>
            <a:off x="2768487" y="3935708"/>
            <a:ext cx="312440" cy="2853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771124" y="3117470"/>
            <a:ext cx="312440" cy="15550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827bf46080490a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05866" y="69709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6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3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3.7037E-6 C -0.01302 0.00787 -0.02656 0.00949 -0.03976 0.01365 C -0.23525 0.01111 -0.43056 0.00972 -0.62604 0.01574 C -0.65156 0.02245 -0.67847 0.02222 -0.70434 0.02476 C -0.71528 0.02963 -0.71129 0.02685 -0.71667 0.03148 " pathEditMode="relative" rAng="0" ptsTypes="ffff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16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6 C -0.04861 -0.02153 -0.10243 0.00208 -0.15365 0.00324 C -0.17031 0.00694 -0.18594 0.01342 -0.20243 0.01759 C -0.22257 0.02268 -0.24653 0.02152 -0.26545 0.02222 C -0.31945 0.02708 -0.28924 0.025 -0.3559 0.02708 C -0.38108 0.03264 -0.40156 0.03101 -0.42986 0.03171 C -0.45781 0.03657 -0.48594 0.0449 -0.5132 0.05393 C -0.51389 0.05555 -0.51441 0.0574 -0.51545 0.05879 C -0.51649 0.06018 -0.51823 0.06041 -0.5191 0.06203 C -0.52274 0.06967 -0.52101 0.07523 -0.52743 0.08101 C -0.53125 0.08449 -0.5375 0.08703 -0.54167 0.08889 C -0.5441 0.09004 -0.54879 0.09213 -0.54879 0.09213 C -0.55035 0.09768 -0.55 0.09514 -0.55 0.1 L -0.5441 0.09537 " pathEditMode="relative" ptsTypes="ffffffffffffAA">
                                      <p:cBhvr>
                                        <p:cTn id="1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29 -0.00371 C -0.05417 0.00902 -0.09115 0.0037 -0.11094 0.0044 C -0.12674 0.00717 -0.14271 0.0074 -0.15851 0.01065 C -0.16493 0.01203 -0.17118 0.01551 -0.17761 0.01713 C -0.18386 0.01875 -0.19028 0.01921 -0.1967 0.02014 C -0.21736 0.02777 -0.23889 0.02569 -0.25972 0.03287 C -0.27448 0.03796 -0.28872 0.04467 -0.30382 0.04722 C -0.32118 0.0544 -0.33837 0.06065 -0.35625 0.06458 C -0.36424 0.07014 -0.37361 0.07106 -0.38229 0.07407 C -0.39393 0.07801 -0.404 0.08333 -0.41563 0.08518 C -0.44063 0.0949 -0.45608 0.09791 -0.48351 0.09953 C -0.48941 0.10162 -0.49549 0.10231 -0.50139 0.1044 C -0.50278 0.10972 -0.50174 0.10787 -0.50382 0.11065 " pathEditMode="relative" ptsTypes="ffffffffffffA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51 -0.00579 C -0.06406 -0.00486 -0.09462 -0.00417 -0.12518 -0.00278 C -0.15521 -0.00139 -0.18559 0.00532 -0.21563 0.00833 C -0.23316 0.01227 -0.25035 0.01481 -0.26806 0.01643 C -0.29584 0.02407 -0.32222 0.03727 -0.35018 0.04491 C -0.35816 0.04699 -0.3658 0.05139 -0.37396 0.05139 C -0.42084 0.05185 -0.46771 0.05231 -0.51459 0.05278 C -0.52726 0.05717 -0.5408 0.05625 -0.55382 0.05926 C -0.56146 0.06273 -0.55608 0.06088 -0.57049 0.06088 " pathEditMode="relative" ptsTypes="ffffffffA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85 0.00162 C -0.07274 0.00255 -0.10694 0.00417 -0.14461 0.00625 C -0.20746 0.02361 -0.27239 0.01852 -0.33628 0.0206 C -0.37361 0.02384 -0.41076 0.02454 -0.44809 0.02546 C -0.47552 0.03472 -0.51493 0.02963 -0.53628 0.03009 C -0.54097 0.03148 -0.54583 0.03194 -0.55052 0.03333 C -0.55295 0.03403 -0.55763 0.03657 -0.55763 0.03657 C -0.55885 0.03819 -0.56111 0.03889 -0.56128 0.0412 C -0.56197 0.04769 -0.56145 0.05417 -0.56007 0.06042 C -0.55937 0.06412 -0.55677 0.06667 -0.5552 0.06991 C -0.55225 0.07569 -0.54947 0.0838 -0.54583 0.08889 C -0.54444 0.09074 -0.54236 0.0919 -0.54097 0.09375 " pathEditMode="relative" ptsTypes="fffffffffffA">
                                      <p:cBhvr>
                                        <p:cTn id="3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2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unart.pro/uploads/posts/2020-04/1587641747_18-p-detskie-foni-dlya-prezentatsii-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27"/>
            <a:ext cx="9144000" cy="684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16263" y="829943"/>
            <a:ext cx="3769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 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7128792"/>
          </a:xfrm>
          <a:prstGeom prst="rect">
            <a:avLst/>
          </a:prstGeom>
        </p:spPr>
      </p:pic>
      <p:sp>
        <p:nvSpPr>
          <p:cNvPr id="4" name="Круглая лента лицом вверх 3"/>
          <p:cNvSpPr/>
          <p:nvPr/>
        </p:nvSpPr>
        <p:spPr>
          <a:xfrm>
            <a:off x="2267744" y="2429406"/>
            <a:ext cx="5040560" cy="1008112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Выйти из игры</a:t>
            </a:r>
            <a:endParaRPr lang="ru-RU" dirty="0"/>
          </a:p>
        </p:txBody>
      </p:sp>
      <p:sp>
        <p:nvSpPr>
          <p:cNvPr id="5" name="Пятно 1 4">
            <a:hlinkClick r:id="" action="ppaction://hlinkshowjump?jump=endshow"/>
          </p:cNvPr>
          <p:cNvSpPr/>
          <p:nvPr/>
        </p:nvSpPr>
        <p:spPr>
          <a:xfrm>
            <a:off x="2411760" y="4113651"/>
            <a:ext cx="1764196" cy="1296144"/>
          </a:xfrm>
          <a:prstGeom prst="irregularSeal1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Да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ятно 1 5">
            <a:hlinkClick r:id="" action="ppaction://hlinkshowjump?jump=firstslide"/>
          </p:cNvPr>
          <p:cNvSpPr/>
          <p:nvPr/>
        </p:nvSpPr>
        <p:spPr>
          <a:xfrm>
            <a:off x="5076056" y="4041643"/>
            <a:ext cx="1944216" cy="1440160"/>
          </a:xfrm>
          <a:prstGeom prst="irregularSeal1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Нет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93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77</Words>
  <Application>Microsoft Office PowerPoint</Application>
  <PresentationFormat>Экран (4:3)</PresentationFormat>
  <Paragraphs>31</Paragraphs>
  <Slides>6</Slides>
  <Notes>1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</dc:creator>
  <cp:lastModifiedBy>chili_hapuk</cp:lastModifiedBy>
  <cp:revision>74</cp:revision>
  <dcterms:created xsi:type="dcterms:W3CDTF">2020-09-20T10:08:28Z</dcterms:created>
  <dcterms:modified xsi:type="dcterms:W3CDTF">2022-02-14T18:54:04Z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