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8" r:id="rId5"/>
    <p:sldId id="270" r:id="rId6"/>
    <p:sldId id="276" r:id="rId7"/>
    <p:sldId id="272" r:id="rId8"/>
    <p:sldId id="274" r:id="rId9"/>
    <p:sldId id="278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FC04A-0EBC-44A5-81A0-CC74A8519E7A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0425A-050D-4BF9-9DEE-5C5CAC3B7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3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0425A-050D-4BF9-9DEE-5C5CAC3B70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5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0425A-050D-4BF9-9DEE-5C5CAC3B70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4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5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5.png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5.png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80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8002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Cambria" pitchFamily="18" charset="0"/>
              </a:rPr>
              <a:t>Геометрические фигуры</a:t>
            </a:r>
            <a:endParaRPr lang="ru-RU" sz="60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5" name="задание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993" y="2267900"/>
            <a:ext cx="7922749" cy="4456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"/>
    </mc:Choice>
    <mc:Fallback xmlns="">
      <p:transition spd="slow" advTm="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59" y="0"/>
            <a:ext cx="925252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Что здесь лишнее?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83196" y="3525449"/>
            <a:ext cx="1872208" cy="1800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140896" y="2527243"/>
            <a:ext cx="2612976" cy="1296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>
            <a:off x="3707904" y="4518657"/>
            <a:ext cx="2520280" cy="1796208"/>
          </a:xfrm>
          <a:prstGeom prst="trapezoi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0249" y="69346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1"/>
    </mc:Choice>
    <mc:Fallback xmlns="">
      <p:transition spd="slow" advTm="3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7" presetClass="emph" presetSubtype="0" fill="remove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27" presetClass="emph" presetSubtype="0" fill="remove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Геометрические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фигуры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900" y="2983558"/>
            <a:ext cx="3347864" cy="3345235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Если взял бы я кружок,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 двух сторон немного сжал,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Отвечайте дети дружно -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Получился бы ...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2852936"/>
            <a:ext cx="4968671" cy="3743268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701161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27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Геометрические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фигуры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"/>
            <a:ext cx="9275115" cy="695739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87106"/>
            <a:ext cx="4392488" cy="395426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   Я фигура – хоть куда,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Очень ровная всегда,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Все углы во мне равны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И четыре стороны.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Кубик – мой любимый брат,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Потому что я….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3495184"/>
            <a:ext cx="4109060" cy="309703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70455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857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Геометрические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фигуры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924944"/>
            <a:ext cx="4536504" cy="334523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   Обведи кирпич мелком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На асфальте целиком,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И получится фигура –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Ты, конечно, с ней знаком.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674" y="2924944"/>
            <a:ext cx="4462659" cy="334699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7052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32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Геометрические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фигуры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0" y="-171400"/>
            <a:ext cx="9252520" cy="729476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17440"/>
            <a:ext cx="4248472" cy="5040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   Треугольник сунул нос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В реактивный пылесос.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А без носа он, – о, боже! –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Стал на юбочку похожим.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Интереснее всего,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Как теперь зовут его.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030" y="2961606"/>
            <a:ext cx="5061922" cy="3635746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352" y="71298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512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Геометрические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фигуры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2132856"/>
            <a:ext cx="3672408" cy="4437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Встал квадрат на уголок –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Ткнулся носом в потолок.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Вверх он рос еще дней пять.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Как теперь его назвать?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148" y="1772816"/>
            <a:ext cx="3133616" cy="36376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78148" y="5805264"/>
            <a:ext cx="3338268" cy="936104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РОМБ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9573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20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2" y="-99392"/>
            <a:ext cx="9178884" cy="6987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Геометрические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фигуры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 descr="C:\Users\Юлия\Desktop\kvadrat.jpg"/>
          <p:cNvPicPr>
            <a:picLocks noChangeAspect="1" noChangeArrowheads="1"/>
          </p:cNvPicPr>
          <p:nvPr/>
        </p:nvPicPr>
        <p:blipFill>
          <a:blip r:embed="rId5" cstate="print"/>
          <a:srcRect l="15427" t="13146" r="14044" b="14563"/>
          <a:stretch>
            <a:fillRect/>
          </a:stretch>
        </p:blipFill>
        <p:spPr bwMode="auto">
          <a:xfrm>
            <a:off x="4421578" y="3501008"/>
            <a:ext cx="1800200" cy="1800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692" y="1844824"/>
            <a:ext cx="3816424" cy="468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   Два квадрата-близнеца –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Половинки их отца.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Сторонами приложи,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Имя их отца скажи.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Picture 2" descr="C:\Users\Юлия\Desktop\kvadrat.jpg"/>
          <p:cNvPicPr>
            <a:picLocks noChangeAspect="1" noChangeArrowheads="1"/>
          </p:cNvPicPr>
          <p:nvPr/>
        </p:nvPicPr>
        <p:blipFill>
          <a:blip r:embed="rId5" cstate="print"/>
          <a:srcRect l="15427" t="13146" r="14044" b="14563"/>
          <a:stretch>
            <a:fillRect/>
          </a:stretch>
        </p:blipFill>
        <p:spPr bwMode="auto">
          <a:xfrm>
            <a:off x="6800231" y="3501008"/>
            <a:ext cx="1800200" cy="1800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3968" y="3717032"/>
            <a:ext cx="4316463" cy="2016224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5631" y="693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902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Назови правильно.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>
            <a:off x="5341876" y="4758545"/>
            <a:ext cx="1656184" cy="163448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6695474" y="3721157"/>
            <a:ext cx="2088232" cy="1792486"/>
          </a:xfrm>
          <a:prstGeom prst="pent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195736" y="4725144"/>
            <a:ext cx="1778496" cy="170648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Трапеция 3"/>
          <p:cNvSpPr/>
          <p:nvPr/>
        </p:nvSpPr>
        <p:spPr>
          <a:xfrm>
            <a:off x="2051720" y="2362870"/>
            <a:ext cx="2232248" cy="1426170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716016" y="2420888"/>
            <a:ext cx="2339752" cy="13681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Ромб 5"/>
          <p:cNvSpPr/>
          <p:nvPr/>
        </p:nvSpPr>
        <p:spPr>
          <a:xfrm>
            <a:off x="179512" y="3717032"/>
            <a:ext cx="1634480" cy="2592288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89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4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Что здесь лишнее?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Трапеция 5"/>
          <p:cNvSpPr/>
          <p:nvPr/>
        </p:nvSpPr>
        <p:spPr>
          <a:xfrm>
            <a:off x="3128503" y="5157192"/>
            <a:ext cx="2376264" cy="121615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656168" y="3752569"/>
            <a:ext cx="1440160" cy="2448272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096328" y="2160765"/>
            <a:ext cx="1348736" cy="118766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20410" y="2132856"/>
            <a:ext cx="1487214" cy="14154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36942" y="4664956"/>
            <a:ext cx="2089901" cy="9844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2043" y="70496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28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65</Words>
  <Application>Microsoft Office PowerPoint</Application>
  <PresentationFormat>Экран (4:3)</PresentationFormat>
  <Paragraphs>25</Paragraphs>
  <Slides>10</Slides>
  <Notes>2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Тема Office</vt:lpstr>
      <vt:lpstr>Геометрические фигуры</vt:lpstr>
      <vt:lpstr>Геометрические фигуры</vt:lpstr>
      <vt:lpstr>Геометрические фигуры</vt:lpstr>
      <vt:lpstr>Геометрические фигуры</vt:lpstr>
      <vt:lpstr>Геометрические фигуры</vt:lpstr>
      <vt:lpstr>Геометрические фигуры</vt:lpstr>
      <vt:lpstr>Геометрические фигуры</vt:lpstr>
      <vt:lpstr>Назови правильно.</vt:lpstr>
      <vt:lpstr>Что здесь лишнее?</vt:lpstr>
      <vt:lpstr>Что здесь лишнее?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Геометрия для малышей</dc:title>
  <dc:creator>Юлия</dc:creator>
  <cp:lastModifiedBy>Пользователь</cp:lastModifiedBy>
  <cp:revision>42</cp:revision>
  <dcterms:created xsi:type="dcterms:W3CDTF">2016-05-23T14:50:37Z</dcterms:created>
  <dcterms:modified xsi:type="dcterms:W3CDTF">2022-02-16T11:23:25Z</dcterms:modified>
  <cp:contentStatus/>
</cp:coreProperties>
</file>