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88" r:id="rId2"/>
    <p:sldId id="303" r:id="rId3"/>
    <p:sldId id="319" r:id="rId4"/>
    <p:sldId id="304" r:id="rId5"/>
    <p:sldId id="259" r:id="rId6"/>
    <p:sldId id="262" r:id="rId7"/>
    <p:sldId id="308" r:id="rId8"/>
    <p:sldId id="263" r:id="rId9"/>
    <p:sldId id="310" r:id="rId10"/>
    <p:sldId id="264" r:id="rId11"/>
    <p:sldId id="309" r:id="rId12"/>
    <p:sldId id="265" r:id="rId13"/>
    <p:sldId id="311" r:id="rId14"/>
    <p:sldId id="266" r:id="rId15"/>
    <p:sldId id="312" r:id="rId16"/>
    <p:sldId id="290" r:id="rId1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 autoAdjust="0"/>
    <p:restoredTop sz="94660"/>
  </p:normalViewPr>
  <p:slideViewPr>
    <p:cSldViewPr>
      <p:cViewPr varScale="1">
        <p:scale>
          <a:sx n="103" d="100"/>
          <a:sy n="103" d="100"/>
        </p:scale>
        <p:origin x="2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3B9CF-94A9-47BC-A5E4-C748FD877373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249E6-D388-4377-91A5-FF4E894B58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2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249E6-D388-4377-91A5-FF4E894B58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0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DB11F446-03E7-4C56-8A16-310CE22C52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9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285C0487-465C-4CB3-A226-1A45F4673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2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285C0487-465C-4CB3-A226-1A45F4673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54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85C0487-465C-4CB3-A226-1A45F4673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6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85C0487-465C-4CB3-A226-1A45F4673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574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85C0487-465C-4CB3-A226-1A45F4673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942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D7658-B34F-4138-9881-8C0920D3E7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92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589A4-790F-42BA-BED6-6096790D0D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1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CCEA1-EAC9-4F7C-BC13-E497958474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83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1A03938-7B61-4BFC-A64D-1A0972ACF1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4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8D786899-70AA-4B0A-82BE-EFDAC41797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13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3966B8D9-5039-4513-9FCC-FA017B83CC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90A5B-C464-45E1-8EB1-08DFC5CDE3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09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F25ED-C668-4F30-9EBA-88FD1ABB34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5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6FE7-48AD-472B-8795-A082A1F1A9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2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615E7C78-D142-4D1C-9786-36C6E67E20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285C0487-465C-4CB3-A226-1A45F4673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Rectangle 54"/>
          <p:cNvSpPr txBox="1">
            <a:spLocks noChangeArrowheads="1"/>
          </p:cNvSpPr>
          <p:nvPr/>
        </p:nvSpPr>
        <p:spPr>
          <a:xfrm>
            <a:off x="1835696" y="1988840"/>
            <a:ext cx="5543550" cy="5762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" name="задание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1892424"/>
            <a:ext cx="6536201" cy="3676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3" b="90000" l="28954" r="70509">
                        <a14:foregroundMark x1="40751" y1="34333" x2="40751" y2="34333"/>
                        <a14:foregroundMark x1="56702" y1="32556" x2="56702" y2="32556"/>
                        <a14:foregroundMark x1="54021" y1="33667" x2="54021" y2="33667"/>
                        <a14:foregroundMark x1="42091" y1="35000" x2="42091" y2="35000"/>
                        <a14:foregroundMark x1="43029" y1="35556" x2="43029" y2="35556"/>
                        <a14:foregroundMark x1="55764" y1="34667" x2="55764" y2="34667"/>
                        <a14:foregroundMark x1="40885" y1="36556" x2="40885" y2="3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4567" r="26916" b="6927"/>
          <a:stretch/>
        </p:blipFill>
        <p:spPr>
          <a:xfrm>
            <a:off x="183473" y="1124744"/>
            <a:ext cx="2304256" cy="48965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1268" name="Picture 26" descr="http://www.playcast.ru/uploads/2013/10/21/63616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221163"/>
            <a:ext cx="12954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" descr="http://img-fotki.yandex.ru/get/6104/107612177.3a8/0_83c5a_7434a3c6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437112"/>
            <a:ext cx="2308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http://img-fotki.yandex.ru/get/6111/66124276.79/0_71c56_be60e074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412875"/>
            <a:ext cx="2465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4" descr="http://img-fotki.yandex.ru/get/4608/39663434.104/0_716be_49a5ec9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1557338"/>
            <a:ext cx="3263901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http://img-fotki.yandex.ru/get/5109/60637665.244/0_88ba3_3a7dbd2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4292600"/>
            <a:ext cx="15843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http://img-fotki.yandex.ru/get/6209/39663434.102/0_7163f_4d201bc3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412776"/>
            <a:ext cx="33607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0" descr="http://www.playcast.ru/uploads/2014/03/02/76746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373216"/>
            <a:ext cx="762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2" descr="http://savepic.net/380467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3573016"/>
            <a:ext cx="9382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1268" name="Picture 26" descr="http://www.playcast.ru/uploads/2013/10/21/63616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17032"/>
            <a:ext cx="12954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" descr="http://img-fotki.yandex.ru/get/6104/107612177.3a8/0_83c5a_7434a3c6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2308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http://img-fotki.yandex.ru/get/6111/66124276.79/0_71c56_be60e074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717032"/>
            <a:ext cx="2465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4" descr="http://img-fotki.yandex.ru/get/4608/39663434.104/0_716be_49a5ec9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0099" y="1268760"/>
            <a:ext cx="3263901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http://img-fotki.yandex.ru/get/5109/60637665.244/0_88ba3_3a7dbd2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988840"/>
            <a:ext cx="15843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http://img-fotki.yandex.ru/get/6209/39663434.102/0_7163f_4d201bc3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5" y="3356992"/>
            <a:ext cx="32638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0" descr="http://www.playcast.ru/uploads/2014/03/02/76746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517232"/>
            <a:ext cx="762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2" descr="http://savepic.net/380467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581128"/>
            <a:ext cx="9382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2292" name="Picture 25" descr="http://img-fotki.yandex.ru/get/5807/cadi-1986.668/0_8601b_26b436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4076700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1" descr="http://img-fotki.yandex.ru/get/6212/136487634.4e2/0_90e91_6b76c7b9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32540">
            <a:off x="7002823" y="3535039"/>
            <a:ext cx="1217613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3" descr="http://www.playcast.ru/uploads/2013/10/09/62760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340768"/>
            <a:ext cx="25034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9" descr="http://img1.liveinternet.ru/images/attach/b/4/113/875/113875547_0_6d197_71997aff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18335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8" descr="http://img-fotki.yandex.ru/get/4519/103425212.8/0_5862b_52b173e2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789040"/>
            <a:ext cx="1971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6" descr="http://static.playcast.ru/uploads/2013/10/18/63401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628800"/>
            <a:ext cx="13763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g-fotki.yandex.ru/get/4810/107153161.772/0_90037_3302ae1e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581128"/>
            <a:ext cx="2162120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2292" name="Picture 25" descr="http://img-fotki.yandex.ru/get/5807/cadi-1986.668/0_8601b_26b436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052736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1" descr="http://img-fotki.yandex.ru/get/6212/136487634.4e2/0_90e91_6b76c7b9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32540">
            <a:off x="7002823" y="4183112"/>
            <a:ext cx="1217613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3" descr="http://www.playcast.ru/uploads/2013/10/09/62760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25034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9" descr="http://img1.liveinternet.ru/images/attach/b/4/113/875/113875547_0_6d197_71997aff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18335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8" descr="http://img-fotki.yandex.ru/get/4519/103425212.8/0_5862b_52b173e2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725144"/>
            <a:ext cx="1971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6" descr="http://static.playcast.ru/uploads/2013/10/18/63401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717032"/>
            <a:ext cx="13763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g-fotki.yandex.ru/get/4810/107153161.772/0_90037_3302ae1e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916832"/>
            <a:ext cx="2162120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3319" name="Picture 21" descr="http://img-fotki.yandex.ru/get/5602/120710424.332/0_798c6_40b09058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2428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3" descr="http://img-fotki.yandex.ru/get/6413/83813999.db4/0_c7182_c6cca113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241458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5" descr="http://img-fotki.yandex.ru/get/6300/83813999.4a6/0_94278_2a07eaf1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15113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0" descr="MCj04368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933056"/>
            <a:ext cx="12827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playcast.ru/uploads/2013/06/26/560915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581128"/>
            <a:ext cx="1530756" cy="1008112"/>
          </a:xfrm>
          <a:prstGeom prst="rect">
            <a:avLst/>
          </a:prstGeom>
          <a:noFill/>
        </p:spPr>
      </p:pic>
      <p:pic>
        <p:nvPicPr>
          <p:cNvPr id="14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772816"/>
            <a:ext cx="1243900" cy="10801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3319" name="Picture 21" descr="http://img-fotki.yandex.ru/get/5602/120710424.332/0_798c6_40b09058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2428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3" descr="http://img-fotki.yandex.ru/get/6413/83813999.db4/0_c7182_c6cca113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241458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5" descr="http://img-fotki.yandex.ru/get/6300/83813999.4a6/0_94278_2a07eaf1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645024"/>
            <a:ext cx="15113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0" descr="MCj04368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132856"/>
            <a:ext cx="12827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playcast.ru/uploads/2013/06/26/560915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844824"/>
            <a:ext cx="1530756" cy="1008112"/>
          </a:xfrm>
          <a:prstGeom prst="rect">
            <a:avLst/>
          </a:prstGeom>
          <a:noFill/>
        </p:spPr>
      </p:pic>
      <p:pic>
        <p:nvPicPr>
          <p:cNvPr id="14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365104"/>
            <a:ext cx="1243900" cy="10801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79388" y="2204864"/>
            <a:ext cx="89646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291138" algn="l"/>
              </a:tabLst>
              <a:defRPr/>
            </a:pPr>
            <a:r>
              <a:rPr lang="ru-RU" sz="8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ТЫ - МОЛОДЕЦ!</a:t>
            </a:r>
          </a:p>
          <a:p>
            <a:pPr>
              <a:spcBef>
                <a:spcPct val="50000"/>
              </a:spcBef>
              <a:tabLst>
                <a:tab pos="5291138" algn="l"/>
              </a:tabLst>
              <a:defRPr/>
            </a:pPr>
            <a:r>
              <a:rPr lang="ru-RU" sz="45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 тебя все отлично получилось!!!</a:t>
            </a:r>
          </a:p>
        </p:txBody>
      </p:sp>
      <p:pic>
        <p:nvPicPr>
          <p:cNvPr id="49155" name="Picture 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0638" y="-531813"/>
            <a:ext cx="23336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line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797425"/>
            <a:ext cx="77374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6" descr="http://static.playcast.ru/uploads/2013/05/27/54407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2956" y="0"/>
            <a:ext cx="2161044" cy="217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48" descr="http://img-fotki.yandex.ru/get/6102/52732579.c2/0_97ada_450d60f8_X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05072" y="-363758"/>
            <a:ext cx="9649072" cy="722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img-fotki.yandex.ru/get/6202/134981595.65/0_6fe09_856c8b55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836712"/>
            <a:ext cx="1728192" cy="12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531813"/>
            <a:ext cx="10081120" cy="77772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91" fill="hold"/>
                                        <p:tgtEl>
                                          <p:spTgt spid="49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5"/>
                </p:tgtEl>
              </p:cMediaNode>
            </p:audio>
          </p:childTnLst>
        </p:cTn>
      </p:par>
    </p:tnLst>
    <p:bldLst>
      <p:bldP spid="4915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39552" y="260648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Собери ягоды в корзину</a:t>
            </a:r>
            <a:endParaRPr lang="ru-RU" sz="4400" b="1" dirty="0">
              <a:solidFill>
                <a:srgbClr val="FF3300"/>
              </a:solidFill>
            </a:endParaRPr>
          </a:p>
        </p:txBody>
      </p:sp>
      <p:sp>
        <p:nvSpPr>
          <p:cNvPr id="5128" name="AutoShape 22" descr="http://img-fotki.yandex.ru/get/4714/103425212.d5/0_62518_efb2c6a0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54" name="Picture 2" descr="http://img-fotki.yandex.ru/get/6213/34907849.78/0_8f80e_e155e8a1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208062"/>
            <a:ext cx="2209386" cy="2649938"/>
          </a:xfrm>
          <a:prstGeom prst="rect">
            <a:avLst/>
          </a:prstGeom>
          <a:noFill/>
        </p:spPr>
      </p:pic>
      <p:pic>
        <p:nvPicPr>
          <p:cNvPr id="8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5295" y="2924944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6744" y="1412776"/>
            <a:ext cx="98384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412776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9838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7" y="4005064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951" y="3861048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124744"/>
            <a:ext cx="116249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509120"/>
            <a:ext cx="129166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2420888"/>
            <a:ext cx="103332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933056"/>
            <a:ext cx="129166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2564904"/>
            <a:ext cx="774374" cy="43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9217" y="3107108"/>
            <a:ext cx="1008571" cy="68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7" y="2780928"/>
            <a:ext cx="117149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276872"/>
            <a:ext cx="106499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3054" y="5013176"/>
            <a:ext cx="12779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5373216"/>
            <a:ext cx="12779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471" y="2420888"/>
            <a:ext cx="9584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124744"/>
            <a:ext cx="867396" cy="5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9319" y="2492896"/>
            <a:ext cx="746341" cy="648072"/>
          </a:xfrm>
          <a:prstGeom prst="rect">
            <a:avLst/>
          </a:prstGeom>
          <a:noFill/>
        </p:spPr>
      </p:pic>
      <p:pic>
        <p:nvPicPr>
          <p:cNvPr id="28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3" y="1340768"/>
            <a:ext cx="829267" cy="720080"/>
          </a:xfrm>
          <a:prstGeom prst="rect">
            <a:avLst/>
          </a:prstGeom>
          <a:noFill/>
        </p:spPr>
      </p:pic>
      <p:pic>
        <p:nvPicPr>
          <p:cNvPr id="29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3284984"/>
            <a:ext cx="595828" cy="517377"/>
          </a:xfrm>
          <a:prstGeom prst="rect">
            <a:avLst/>
          </a:prstGeom>
          <a:noFill/>
        </p:spPr>
      </p:pic>
      <p:pic>
        <p:nvPicPr>
          <p:cNvPr id="30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3140968"/>
            <a:ext cx="1008112" cy="875377"/>
          </a:xfrm>
          <a:prstGeom prst="rect">
            <a:avLst/>
          </a:prstGeom>
          <a:noFill/>
        </p:spPr>
      </p:pic>
      <p:pic>
        <p:nvPicPr>
          <p:cNvPr id="31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2737" y="5157192"/>
            <a:ext cx="829267" cy="720080"/>
          </a:xfrm>
          <a:prstGeom prst="rect">
            <a:avLst/>
          </a:prstGeom>
          <a:noFill/>
        </p:spPr>
      </p:pic>
      <p:pic>
        <p:nvPicPr>
          <p:cNvPr id="32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1447" y="1844824"/>
            <a:ext cx="746341" cy="648072"/>
          </a:xfrm>
          <a:prstGeom prst="rect">
            <a:avLst/>
          </a:prstGeom>
          <a:noFill/>
        </p:spPr>
      </p:pic>
      <p:pic>
        <p:nvPicPr>
          <p:cNvPr id="2" name="музыка заставка фонов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0082" y="689101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5868 -4.8148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35139 0.39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18871 0.576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9548 0.3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19201 0.399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36233 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34653 -0.052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27917 0.15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32413 0.530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01927 0.2731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13871 0.498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35434 0.535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33073 0.136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numSld="999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9552" y="188640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Кто, где живет?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45070" name="Picture 14" descr="http://s59.radikal.ru/i165/0906/50/3c8c586a1b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45060" name="Picture 4" descr="http://img-fotki.yandex.ru/get/6610/83813999.ceb/0_c2788_fc51c2b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052736"/>
            <a:ext cx="1024931" cy="936104"/>
          </a:xfrm>
          <a:prstGeom prst="rect">
            <a:avLst/>
          </a:prstGeom>
          <a:noFill/>
        </p:spPr>
      </p:pic>
      <p:pic>
        <p:nvPicPr>
          <p:cNvPr id="45076" name="Picture 20" descr="http://img1.liveinternet.ru/images/attach/c/4/78/422/78422251_k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45078" name="Picture 22" descr="http://img-fotki.yandex.ru/get/5902/153292660.122/0_6d690_43b25727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420888"/>
            <a:ext cx="1008112" cy="578404"/>
          </a:xfrm>
          <a:prstGeom prst="rect">
            <a:avLst/>
          </a:prstGeom>
          <a:noFill/>
        </p:spPr>
      </p:pic>
      <p:pic>
        <p:nvPicPr>
          <p:cNvPr id="11" name="Picture 35" descr="http://img-fotki.yandex.ru/get/4703/lady-annadu.66/0_634f9_eb55d35c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764704"/>
            <a:ext cx="114910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http://img1.liveinternet.ru/images/attach/c/6/90/682/90682975_large_StarLightDesigns_CUelements__26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1196752"/>
            <a:ext cx="899586" cy="1080120"/>
          </a:xfrm>
          <a:prstGeom prst="rect">
            <a:avLst/>
          </a:prstGeom>
          <a:noFill/>
        </p:spPr>
      </p:pic>
      <p:pic>
        <p:nvPicPr>
          <p:cNvPr id="45062" name="Picture 6" descr="http://static.playcast.ru/uploads/2013/12/26/69658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908720"/>
            <a:ext cx="1053078" cy="1224136"/>
          </a:xfrm>
          <a:prstGeom prst="rect">
            <a:avLst/>
          </a:prstGeom>
          <a:noFill/>
        </p:spPr>
      </p:pic>
      <p:pic>
        <p:nvPicPr>
          <p:cNvPr id="45066" name="Picture 10" descr="http://static.playcast.ru/uploads/2014/01/21/719624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2204864"/>
            <a:ext cx="1429492" cy="864096"/>
          </a:xfrm>
          <a:prstGeom prst="rect">
            <a:avLst/>
          </a:prstGeom>
          <a:noFill/>
        </p:spPr>
      </p:pic>
      <p:pic>
        <p:nvPicPr>
          <p:cNvPr id="45058" name="Picture 2" descr="http://img0.liveinternet.ru/images/attach/c/7/97/551/97551594_Carena_Sweet_Love_of_Spring_5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2348880"/>
            <a:ext cx="955096" cy="720080"/>
          </a:xfrm>
          <a:prstGeom prst="rect">
            <a:avLst/>
          </a:prstGeom>
          <a:noFill/>
        </p:spPr>
      </p:pic>
      <p:pic>
        <p:nvPicPr>
          <p:cNvPr id="15" name="Picture 16" descr="http://img-fotki.yandex.ru/get/5109/60637665.244/0_88ba3_3a7dbd25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2204864"/>
            <a:ext cx="792237" cy="100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4" name="Picture 18" descr="http://img-fotki.yandex.ru/get/4711/132373940.59/0_64299_2b10e82c_X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672" y="764704"/>
            <a:ext cx="683568" cy="690473"/>
          </a:xfrm>
          <a:prstGeom prst="rect">
            <a:avLst/>
          </a:prstGeom>
          <a:noFill/>
        </p:spPr>
      </p:pic>
      <p:pic>
        <p:nvPicPr>
          <p:cNvPr id="12" name="Picture 10" descr="http://img-fotki.yandex.ru/get/6104/107612177.3a8/0_83c5a_7434a3c6_X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2564904"/>
            <a:ext cx="796057" cy="69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http://img-fotki.yandex.ru/get/4608/39663434.104/0_716be_49a5ec9b_X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7452320" y="404664"/>
            <a:ext cx="1391427" cy="104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http://img-fotki.yandex.ru/get/6111/66124276.79/0_71c56_be60e074_X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328" y="1700808"/>
            <a:ext cx="1313855" cy="138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0.48854 0.66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0" y="3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38403 0.67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8108 0.61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3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9601 0.677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33924 0.2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39653 0.5671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2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30312 0.3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-0.12396 0.558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075 0.26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55903 0.4199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52847 0.52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0.83194 0.6905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00" y="3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AutoShape 22" descr="http://img-fotki.yandex.ru/get/4714/103425212.d5/0_62518_efb2c6a0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Rectangle 54"/>
          <p:cNvSpPr txBox="1">
            <a:spLocks noChangeArrowheads="1"/>
          </p:cNvSpPr>
          <p:nvPr/>
        </p:nvSpPr>
        <p:spPr>
          <a:xfrm>
            <a:off x="1043608" y="2348880"/>
            <a:ext cx="7776864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7688" marR="0" lvl="0" indent="-411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75555" y="7937"/>
            <a:ext cx="85928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Найди по образцу</a:t>
            </a:r>
            <a:endParaRPr lang="ru-RU" sz="4400" b="1" dirty="0">
              <a:solidFill>
                <a:srgbClr val="FF33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47863" y="705370"/>
            <a:ext cx="2448272" cy="5760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олнце 21"/>
          <p:cNvSpPr/>
          <p:nvPr/>
        </p:nvSpPr>
        <p:spPr>
          <a:xfrm>
            <a:off x="3359882" y="777378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ердце 23"/>
          <p:cNvSpPr/>
          <p:nvPr/>
        </p:nvSpPr>
        <p:spPr>
          <a:xfrm>
            <a:off x="5022049" y="792199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47863" y="1368263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363853" y="1358590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6118" y="2505079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325369" y="2486732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04217" y="2451762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89063" y="3537012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ердце 41"/>
          <p:cNvSpPr/>
          <p:nvPr/>
        </p:nvSpPr>
        <p:spPr>
          <a:xfrm>
            <a:off x="8100392" y="1466475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ердце 47"/>
          <p:cNvSpPr/>
          <p:nvPr/>
        </p:nvSpPr>
        <p:spPr>
          <a:xfrm>
            <a:off x="4998231" y="1461472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6-конечная звезда 59"/>
          <p:cNvSpPr/>
          <p:nvPr/>
        </p:nvSpPr>
        <p:spPr>
          <a:xfrm>
            <a:off x="3455876" y="1419113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3" name="6-конечная звезда 62"/>
          <p:cNvSpPr/>
          <p:nvPr/>
        </p:nvSpPr>
        <p:spPr>
          <a:xfrm>
            <a:off x="7236296" y="146147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0" name="6-конечная звезда 69"/>
          <p:cNvSpPr/>
          <p:nvPr/>
        </p:nvSpPr>
        <p:spPr>
          <a:xfrm>
            <a:off x="4175956" y="779379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687693" y="3621203"/>
            <a:ext cx="2124236" cy="432048"/>
            <a:chOff x="719572" y="3933056"/>
            <a:chExt cx="2124236" cy="432048"/>
          </a:xfrm>
        </p:grpSpPr>
        <p:sp>
          <p:nvSpPr>
            <p:cNvPr id="40" name="Сердце 39"/>
            <p:cNvSpPr/>
            <p:nvPr/>
          </p:nvSpPr>
          <p:spPr>
            <a:xfrm>
              <a:off x="719572" y="3933056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6-конечная звезда 54"/>
            <p:cNvSpPr/>
            <p:nvPr/>
          </p:nvSpPr>
          <p:spPr>
            <a:xfrm>
              <a:off x="2339752" y="3933056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1" name="Солнце 70"/>
            <p:cNvSpPr/>
            <p:nvPr/>
          </p:nvSpPr>
          <p:spPr>
            <a:xfrm>
              <a:off x="1403648" y="3933056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3" name="Солнце 72"/>
          <p:cNvSpPr/>
          <p:nvPr/>
        </p:nvSpPr>
        <p:spPr>
          <a:xfrm>
            <a:off x="4203031" y="1419113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677170" y="2592693"/>
            <a:ext cx="1944216" cy="432048"/>
            <a:chOff x="755576" y="2996952"/>
            <a:chExt cx="1944216" cy="432048"/>
          </a:xfrm>
        </p:grpSpPr>
        <p:sp>
          <p:nvSpPr>
            <p:cNvPr id="49" name="Сердце 48"/>
            <p:cNvSpPr/>
            <p:nvPr/>
          </p:nvSpPr>
          <p:spPr>
            <a:xfrm>
              <a:off x="2267744" y="2996952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6-конечная звезда 57"/>
            <p:cNvSpPr/>
            <p:nvPr/>
          </p:nvSpPr>
          <p:spPr>
            <a:xfrm>
              <a:off x="1547664" y="299695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4" name="Солнце 73"/>
            <p:cNvSpPr/>
            <p:nvPr/>
          </p:nvSpPr>
          <p:spPr>
            <a:xfrm>
              <a:off x="755576" y="2996952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470454" y="2545673"/>
            <a:ext cx="2120555" cy="434444"/>
            <a:chOff x="3419872" y="2433377"/>
            <a:chExt cx="2120555" cy="434444"/>
          </a:xfrm>
        </p:grpSpPr>
        <p:sp>
          <p:nvSpPr>
            <p:cNvPr id="41" name="Сердце 40"/>
            <p:cNvSpPr/>
            <p:nvPr/>
          </p:nvSpPr>
          <p:spPr>
            <a:xfrm>
              <a:off x="4211960" y="2435563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6-конечная звезда 60"/>
            <p:cNvSpPr/>
            <p:nvPr/>
          </p:nvSpPr>
          <p:spPr>
            <a:xfrm>
              <a:off x="5036371" y="2433377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5" name="Солнце 74"/>
            <p:cNvSpPr/>
            <p:nvPr/>
          </p:nvSpPr>
          <p:spPr>
            <a:xfrm>
              <a:off x="3419872" y="2435773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6588224" y="2516827"/>
            <a:ext cx="2138105" cy="464688"/>
            <a:chOff x="6588224" y="2967057"/>
            <a:chExt cx="2138105" cy="464688"/>
          </a:xfrm>
        </p:grpSpPr>
        <p:sp>
          <p:nvSpPr>
            <p:cNvPr id="53" name="Сердце 52"/>
            <p:cNvSpPr/>
            <p:nvPr/>
          </p:nvSpPr>
          <p:spPr>
            <a:xfrm>
              <a:off x="8294281" y="2999697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6-конечная звезда 61"/>
            <p:cNvSpPr/>
            <p:nvPr/>
          </p:nvSpPr>
          <p:spPr>
            <a:xfrm>
              <a:off x="6588224" y="299695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7" name="Солнце 76"/>
            <p:cNvSpPr/>
            <p:nvPr/>
          </p:nvSpPr>
          <p:spPr>
            <a:xfrm>
              <a:off x="7380312" y="2967057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Солнце 77"/>
          <p:cNvSpPr/>
          <p:nvPr/>
        </p:nvSpPr>
        <p:spPr>
          <a:xfrm>
            <a:off x="6429463" y="1437262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467544" y="1358590"/>
            <a:ext cx="2448272" cy="576064"/>
            <a:chOff x="467544" y="1358590"/>
            <a:chExt cx="2448272" cy="576064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467544" y="1358590"/>
              <a:ext cx="2448272" cy="5760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Сердце 45"/>
            <p:cNvSpPr/>
            <p:nvPr/>
          </p:nvSpPr>
          <p:spPr>
            <a:xfrm>
              <a:off x="539552" y="1466689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6-конечная звезда 58"/>
            <p:cNvSpPr/>
            <p:nvPr/>
          </p:nvSpPr>
          <p:spPr>
            <a:xfrm>
              <a:off x="1295636" y="146147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9" name="Солнце 78"/>
            <p:cNvSpPr/>
            <p:nvPr/>
          </p:nvSpPr>
          <p:spPr>
            <a:xfrm>
              <a:off x="2051720" y="1437262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497150" y="1358590"/>
            <a:ext cx="2304256" cy="545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3369124" y="1387748"/>
            <a:ext cx="2427011" cy="5469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6363853" y="1368263"/>
            <a:ext cx="2456619" cy="548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3358493" y="2505079"/>
            <a:ext cx="2427011" cy="5469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ый прямоугольник 93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6446303" y="2445627"/>
            <a:ext cx="2304256" cy="545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536767" y="3572514"/>
            <a:ext cx="2304256" cy="545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6" name="Группа 105"/>
          <p:cNvGrpSpPr/>
          <p:nvPr/>
        </p:nvGrpSpPr>
        <p:grpSpPr>
          <a:xfrm>
            <a:off x="3396524" y="3546101"/>
            <a:ext cx="2469455" cy="581653"/>
            <a:chOff x="3470697" y="3861048"/>
            <a:chExt cx="2469455" cy="581653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491880" y="3861048"/>
              <a:ext cx="2448272" cy="5760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470697" y="3897512"/>
              <a:ext cx="2304256" cy="545189"/>
              <a:chOff x="3527884" y="3888543"/>
              <a:chExt cx="2304256" cy="545189"/>
            </a:xfrm>
          </p:grpSpPr>
          <p:sp>
            <p:nvSpPr>
              <p:cNvPr id="44" name="Сердце 43"/>
              <p:cNvSpPr/>
              <p:nvPr/>
            </p:nvSpPr>
            <p:spPr>
              <a:xfrm>
                <a:off x="3707904" y="3933056"/>
                <a:ext cx="432048" cy="432048"/>
              </a:xfrm>
              <a:prstGeom prst="hear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6-конечная звезда 56"/>
              <p:cNvSpPr/>
              <p:nvPr/>
            </p:nvSpPr>
            <p:spPr>
              <a:xfrm>
                <a:off x="4499992" y="3933056"/>
                <a:ext cx="504056" cy="432048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Солнце 75"/>
              <p:cNvSpPr/>
              <p:nvPr/>
            </p:nvSpPr>
            <p:spPr>
              <a:xfrm>
                <a:off x="5220072" y="3933056"/>
                <a:ext cx="576064" cy="432048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Скругленный прямоугольник 95">
                <a:hlinkClick r:id="" action="ppaction://noaction" highlightClick="1">
                  <a:snd r:embed="rId3" name="steklo-btsya-5-25824.wav"/>
                </a:hlinkClick>
              </p:cNvPr>
              <p:cNvSpPr/>
              <p:nvPr/>
            </p:nvSpPr>
            <p:spPr>
              <a:xfrm>
                <a:off x="3527884" y="3888543"/>
                <a:ext cx="2304256" cy="54518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7" name="Группа 106"/>
          <p:cNvGrpSpPr/>
          <p:nvPr/>
        </p:nvGrpSpPr>
        <p:grpSpPr>
          <a:xfrm>
            <a:off x="6424797" y="3506156"/>
            <a:ext cx="2448272" cy="589332"/>
            <a:chOff x="6444208" y="3847780"/>
            <a:chExt cx="2448272" cy="58933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6444208" y="3861048"/>
              <a:ext cx="2448272" cy="5760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Сердце 44"/>
            <p:cNvSpPr/>
            <p:nvPr/>
          </p:nvSpPr>
          <p:spPr>
            <a:xfrm>
              <a:off x="7380312" y="3933056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6-конечная звезда 55"/>
            <p:cNvSpPr/>
            <p:nvPr/>
          </p:nvSpPr>
          <p:spPr>
            <a:xfrm>
              <a:off x="8100392" y="3933056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2" name="Солнце 71"/>
            <p:cNvSpPr/>
            <p:nvPr/>
          </p:nvSpPr>
          <p:spPr>
            <a:xfrm>
              <a:off x="6588224" y="3933056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Скругленный прямоугольник 96">
              <a:hlinkClick r:id="" action="ppaction://noaction" highlightClick="1">
                <a:snd r:embed="rId3" name="steklo-btsya-5-25824.wav"/>
              </a:hlinkClick>
            </p:cNvPr>
            <p:cNvSpPr/>
            <p:nvPr/>
          </p:nvSpPr>
          <p:spPr>
            <a:xfrm>
              <a:off x="6516216" y="3847780"/>
              <a:ext cx="2304256" cy="5451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2" name="Скругленный прямоугольник 101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408529" y="2475742"/>
            <a:ext cx="2456619" cy="548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6376" y="5635737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419870" y="5635737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379977" y="5594603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</p:txBody>
      </p:sp>
      <p:sp>
        <p:nvSpPr>
          <p:cNvPr id="47" name="Сердце 46"/>
          <p:cNvSpPr/>
          <p:nvPr/>
        </p:nvSpPr>
        <p:spPr>
          <a:xfrm>
            <a:off x="8172398" y="5635737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51" name="Сердце 50"/>
          <p:cNvSpPr/>
          <p:nvPr/>
        </p:nvSpPr>
        <p:spPr>
          <a:xfrm>
            <a:off x="5076054" y="5707745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54" name="Сердце 53"/>
          <p:cNvSpPr/>
          <p:nvPr/>
        </p:nvSpPr>
        <p:spPr>
          <a:xfrm>
            <a:off x="622400" y="5707745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66" name="6-конечная звезда 65"/>
          <p:cNvSpPr/>
          <p:nvPr/>
        </p:nvSpPr>
        <p:spPr>
          <a:xfrm>
            <a:off x="1486496" y="5707745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67" name="6-конечная звезда 66"/>
          <p:cNvSpPr/>
          <p:nvPr/>
        </p:nvSpPr>
        <p:spPr>
          <a:xfrm>
            <a:off x="4283966" y="5707745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68" name="6-конечная звезда 67"/>
          <p:cNvSpPr/>
          <p:nvPr/>
        </p:nvSpPr>
        <p:spPr>
          <a:xfrm>
            <a:off x="6588222" y="5635737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80" name="Солнце 79"/>
          <p:cNvSpPr/>
          <p:nvPr/>
        </p:nvSpPr>
        <p:spPr>
          <a:xfrm>
            <a:off x="2134568" y="5707745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83" name="Солнце 82"/>
          <p:cNvSpPr/>
          <p:nvPr/>
        </p:nvSpPr>
        <p:spPr>
          <a:xfrm>
            <a:off x="7236294" y="5635737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85" name="Солнце 84"/>
          <p:cNvSpPr/>
          <p:nvPr/>
        </p:nvSpPr>
        <p:spPr>
          <a:xfrm>
            <a:off x="3491878" y="5707745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100" name="Скругленный прямоугольник 99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6385989" y="5628983"/>
            <a:ext cx="2304256" cy="545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101" name="Скругленный прямоугольник 100">
            <a:hlinkClick r:id="" action="ppaction://noaction" highlightClick="1">
              <a:snd r:embed="rId3" name="steklo-btsya-5-25824.wav"/>
            </a:hlinkClick>
          </p:cNvPr>
          <p:cNvSpPr/>
          <p:nvPr/>
        </p:nvSpPr>
        <p:spPr>
          <a:xfrm>
            <a:off x="442380" y="5651174"/>
            <a:ext cx="2304256" cy="545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103" name="Скругленный прямоугольник 102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3411523" y="5658235"/>
            <a:ext cx="2456619" cy="548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grpSp>
        <p:nvGrpSpPr>
          <p:cNvPr id="108" name="Группа 107"/>
          <p:cNvGrpSpPr/>
          <p:nvPr/>
        </p:nvGrpSpPr>
        <p:grpSpPr>
          <a:xfrm>
            <a:off x="403313" y="4568075"/>
            <a:ext cx="8424936" cy="576064"/>
            <a:chOff x="539552" y="4725144"/>
            <a:chExt cx="8424936" cy="576064"/>
          </a:xfrm>
        </p:grpSpPr>
        <p:sp>
          <p:nvSpPr>
            <p:cNvPr id="23" name="6-конечная звезда 22"/>
            <p:cNvSpPr/>
            <p:nvPr/>
          </p:nvSpPr>
          <p:spPr>
            <a:xfrm>
              <a:off x="7308304" y="479715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539552" y="4725144"/>
              <a:ext cx="2448272" cy="5760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563888" y="4725144"/>
              <a:ext cx="2448272" cy="5760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6516216" y="4725144"/>
              <a:ext cx="2448272" cy="5760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Сердце 42"/>
            <p:cNvSpPr/>
            <p:nvPr/>
          </p:nvSpPr>
          <p:spPr>
            <a:xfrm>
              <a:off x="5508104" y="4797152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ердце 49"/>
            <p:cNvSpPr/>
            <p:nvPr/>
          </p:nvSpPr>
          <p:spPr>
            <a:xfrm>
              <a:off x="2411760" y="4797152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Сердце 51"/>
            <p:cNvSpPr/>
            <p:nvPr/>
          </p:nvSpPr>
          <p:spPr>
            <a:xfrm>
              <a:off x="8388424" y="4797152"/>
              <a:ext cx="432048" cy="432048"/>
            </a:xfrm>
            <a:prstGeom prst="hear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6-конечная звезда 63"/>
            <p:cNvSpPr/>
            <p:nvPr/>
          </p:nvSpPr>
          <p:spPr>
            <a:xfrm>
              <a:off x="3779912" y="479715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65" name="6-конечная звезда 64"/>
            <p:cNvSpPr/>
            <p:nvPr/>
          </p:nvSpPr>
          <p:spPr>
            <a:xfrm>
              <a:off x="755576" y="479715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69" name="6-конечная звезда 68"/>
            <p:cNvSpPr/>
            <p:nvPr/>
          </p:nvSpPr>
          <p:spPr>
            <a:xfrm>
              <a:off x="7596336" y="4797152"/>
              <a:ext cx="504056" cy="432048"/>
            </a:xfrm>
            <a:prstGeom prst="star6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81" name="Солнце 80"/>
            <p:cNvSpPr/>
            <p:nvPr/>
          </p:nvSpPr>
          <p:spPr>
            <a:xfrm>
              <a:off x="1475656" y="4797152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Солнце 81"/>
            <p:cNvSpPr/>
            <p:nvPr/>
          </p:nvSpPr>
          <p:spPr>
            <a:xfrm>
              <a:off x="6732240" y="4797152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Солнце 83"/>
            <p:cNvSpPr/>
            <p:nvPr/>
          </p:nvSpPr>
          <p:spPr>
            <a:xfrm>
              <a:off x="4572000" y="4797152"/>
              <a:ext cx="576064" cy="43204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кругленный прямоугольник 97">
              <a:hlinkClick r:id="" action="ppaction://noaction" highlightClick="1">
                <a:snd r:embed="rId3" name="steklo-btsya-5-25824.wav"/>
              </a:hlinkClick>
            </p:cNvPr>
            <p:cNvSpPr/>
            <p:nvPr/>
          </p:nvSpPr>
          <p:spPr>
            <a:xfrm>
              <a:off x="578619" y="4756019"/>
              <a:ext cx="2304256" cy="5451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Скругленный прямоугольник 98">
              <a:hlinkClick r:id="" action="ppaction://noaction" highlightClick="1">
                <a:snd r:embed="rId3" name="steklo-btsya-5-25824.wav"/>
              </a:hlinkClick>
            </p:cNvPr>
            <p:cNvSpPr/>
            <p:nvPr/>
          </p:nvSpPr>
          <p:spPr>
            <a:xfrm>
              <a:off x="3633888" y="4756019"/>
              <a:ext cx="2304256" cy="5451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>
              <a:hlinkClick r:id="" action="ppaction://noaction" highlightClick="1">
                <a:snd r:embed="rId4" name="applause.wav"/>
              </a:hlinkClick>
            </p:cNvPr>
            <p:cNvSpPr/>
            <p:nvPr/>
          </p:nvSpPr>
          <p:spPr>
            <a:xfrm>
              <a:off x="6497844" y="4738101"/>
              <a:ext cx="2456619" cy="54856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5536" y="332656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Запомни картинки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30732" name="Picture 12" descr="http://img-fotki.yandex.ru/get/6605/87535841.20b/0_6faea_f54263d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20" y="1700808"/>
            <a:ext cx="4362872" cy="4362872"/>
          </a:xfrm>
          <a:prstGeom prst="rect">
            <a:avLst/>
          </a:prstGeom>
          <a:noFill/>
        </p:spPr>
      </p:pic>
      <p:pic>
        <p:nvPicPr>
          <p:cNvPr id="30734" name="Picture 14" descr="http://www.oristavilla.com/IMAGES/image%20grumpy/docsy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88840"/>
            <a:ext cx="2237345" cy="33154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21955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924944"/>
            <a:ext cx="22352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28800"/>
            <a:ext cx="21955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 descr="http://img-fotki.yandex.ru/get/5311/104166334.87/0_6a251_8959ff3b_L.png?from=http://img-fotki.yandex.ru/get/5311/104166334.87/0_6a251_8959ff3b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789040"/>
            <a:ext cx="2336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332656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Запомни картинки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10" name="Picture 17" descr="http://img-fotki.yandex.ru/get/4702/28620765.166/0_78ea7_1665eefd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124744"/>
            <a:ext cx="21828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img-fotki.yandex.ru/get/5646/102699435.849/0_a0848_d621b988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293096"/>
            <a:ext cx="11906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http://img-fotki.yandex.ru/get/6413/83813999.db4/0_c7182_c6cca113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437112"/>
            <a:ext cx="241458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852936"/>
            <a:ext cx="21955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22352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340768"/>
            <a:ext cx="21955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 descr="http://img-fotki.yandex.ru/get/5311/104166334.87/0_6a251_8959ff3b_L.png?from=http://img-fotki.yandex.ru/get/5311/104166334.87/0_6a251_8959ff3b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861048"/>
            <a:ext cx="2336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332656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Какой картинки не стало?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10" name="Picture 17" descr="http://img-fotki.yandex.ru/get/4702/28620765.166/0_78ea7_1665eefd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052736"/>
            <a:ext cx="21828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img-fotki.yandex.ru/get/5646/102699435.849/0_a0848_d621b988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81128"/>
            <a:ext cx="11906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http://img-fotki.yandex.ru/get/6413/83813999.db4/0_c7182_c6cca113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293096"/>
            <a:ext cx="241458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244" name="Picture 15" descr="http://static.playcast.ru/uploads/2013/12/16/6867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4005263"/>
            <a:ext cx="1203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7" descr="http://img-fotki.yandex.ru/get/6610/83813999.ceb/0_c2788_fc51c2b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74800"/>
            <a:ext cx="237648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1" descr="http://static.playcast.ru/uploads/2013/11/29/67002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205038"/>
            <a:ext cx="13493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1" descr="http://static.playcast.ru/uploads/2013/12/26/69658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263" y="4149725"/>
            <a:ext cx="18573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3" descr="http://img-fotki.yandex.ru/get/6104/107153161.653/0_8819f_124dd994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188" y="1557338"/>
            <a:ext cx="12303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5" descr="http://img-fotki.yandex.ru/get/4703/lady-annadu.66/0_634f9_eb55d35c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3429000"/>
            <a:ext cx="2413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5305/28620765.14b/0_679bb_48819457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9638" y="1916832"/>
            <a:ext cx="1177602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244" name="Picture 15" descr="http://static.playcast.ru/uploads/2013/12/16/6867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1203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7" descr="http://img-fotki.yandex.ru/get/6610/83813999.ceb/0_c2788_fc51c2b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149080"/>
            <a:ext cx="237648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1" descr="http://static.playcast.ru/uploads/2013/11/29/67002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933056"/>
            <a:ext cx="13493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1" descr="http://static.playcast.ru/uploads/2013/12/26/69658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340768"/>
            <a:ext cx="18573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3" descr="http://img-fotki.yandex.ru/get/6104/107153161.653/0_8819f_124dd994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844824"/>
            <a:ext cx="12303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5" descr="http://img-fotki.yandex.ru/get/4703/lady-annadu.66/0_634f9_eb55d35c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204864"/>
            <a:ext cx="2413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5305/28620765.14b/0_679bb_48819457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861048"/>
            <a:ext cx="1177602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1490</TotalTime>
  <Words>57</Words>
  <Application>Microsoft Office PowerPoint</Application>
  <PresentationFormat>Экран (4:3)</PresentationFormat>
  <Paragraphs>17</Paragraphs>
  <Slides>16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2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Запомни картинки</vt:lpstr>
      <vt:lpstr>Какой картинки не стало?</vt:lpstr>
      <vt:lpstr>Запомни картинки</vt:lpstr>
      <vt:lpstr>Какой картинки не стало?</vt:lpstr>
      <vt:lpstr>Запомни картинки</vt:lpstr>
      <vt:lpstr>Какой картинки не стало?</vt:lpstr>
      <vt:lpstr>Запомни картинки</vt:lpstr>
      <vt:lpstr>Запомни картинки</vt:lpstr>
      <vt:lpstr>Презентация PowerPoint</vt:lpstr>
    </vt:vector>
  </TitlesOfParts>
  <Company>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100-810-103</dc:creator>
  <cp:lastModifiedBy>chili_hapuk</cp:lastModifiedBy>
  <cp:revision>239</cp:revision>
  <dcterms:created xsi:type="dcterms:W3CDTF">2009-10-06T11:47:00Z</dcterms:created>
  <dcterms:modified xsi:type="dcterms:W3CDTF">2022-02-10T18:16:05Z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