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6" r:id="rId2"/>
    <p:sldId id="299" r:id="rId3"/>
    <p:sldId id="285" r:id="rId4"/>
    <p:sldId id="284" r:id="rId5"/>
    <p:sldId id="300" r:id="rId6"/>
    <p:sldId id="288" r:id="rId7"/>
    <p:sldId id="303" r:id="rId8"/>
    <p:sldId id="276" r:id="rId9"/>
    <p:sldId id="280" r:id="rId10"/>
    <p:sldId id="302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E96"/>
    <a:srgbClr val="72378D"/>
    <a:srgbClr val="C1034B"/>
    <a:srgbClr val="242AA0"/>
    <a:srgbClr val="5E4381"/>
    <a:srgbClr val="2A24A0"/>
    <a:srgbClr val="7533A7"/>
    <a:srgbClr val="5F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3AA412-A134-47BE-8E2E-A88221A5233C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2A6EDB-6149-4245-9A6A-59E54A23A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6ACCED-E9C9-405F-8BC9-89082C832573}" type="slidenum">
              <a:rPr lang="ru-RU" smtClean="0"/>
              <a:pPr>
                <a:spcBef>
                  <a:spcPct val="0"/>
                </a:spcBef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3066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13962D-D7A0-4CA5-B81B-4B4396E836F4}" type="slidenum">
              <a:rPr lang="ru-RU" smtClean="0"/>
              <a:pPr>
                <a:spcBef>
                  <a:spcPct val="0"/>
                </a:spcBef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3684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E87B-EDF8-4353-8259-FF80E5963017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FF23-4F25-4A80-BAA7-F47530A31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76B8-7866-43DA-97B0-2B8033514258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3F27-B785-4C0B-B9E6-57EE2E5BF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8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2404-7D08-4C3B-A4FF-9E94584C3ACF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6162-2938-4128-858F-26CDD33D2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4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C6AB-D379-41E2-903E-B1BECDBE125C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9ECC-EEF2-4ED2-970B-F29747DB0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6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5F3-17CA-461C-98D0-003ADEF6AE49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C661-2E40-4F38-B902-53A2E9420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1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1447-FC78-4DE8-8BF5-28A8154829F7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0600-4A66-430E-B0D1-6E7AA6511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7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3ED-5FE4-4DC2-A61C-2B1C65AA2C81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D58D-B4B4-4584-8563-04128BBDB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2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C247-3723-4894-B354-216111463154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B3EE-5588-4999-BD68-EEF6E615D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23AF-CF8E-404F-AC8C-485226D3B55B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6367-B89E-4F34-BC50-ABF41EAF2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6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5360-97F0-48F1-AD1C-ECE0005FDBB3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0C4F-BF92-4F4E-9A07-7ADDA52F4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2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3453-82B8-47D6-9513-BE5AF45CFEF9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D6AC-5FAF-4BD3-8FAF-B7F65A3B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4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55C30-C4EF-4C42-B1AD-48D57685DAA1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933BCB-E0B1-41AE-922E-98F6C9D79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1" Type="http://schemas.microsoft.com/office/2007/relationships/media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audio" Target="../media/audio4.wav"/><Relationship Id="rId2" Type="http://schemas.openxmlformats.org/officeDocument/2006/relationships/audio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1" Type="http://schemas.microsoft.com/office/2007/relationships/media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audio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1" Type="http://schemas.microsoft.com/office/2007/relationships/media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1" Type="http://schemas.microsoft.com/office/2007/relationships/media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5.wav"/><Relationship Id="rId2" Type="http://schemas.openxmlformats.org/officeDocument/2006/relationships/audio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1" Type="http://schemas.microsoft.com/office/2007/relationships/media" Target="file:///D:\&#1055;&#1088;&#1086;&#1075;&#1088;&#1072;&#1084;&#1084;&#1072;%20&#1059;&#1084;&#1085;&#1080;&#1082;&#1080;%20&#1080;%20&#1091;&#1084;&#1085;&#1080;&#1094;&#1099;\&#1079;&#1072;&#1085;&#1103;&#1090;&#1080;&#1077;%204\248092.mp3" TargetMode="External"/><Relationship Id="rId6" Type="http://schemas.openxmlformats.org/officeDocument/2006/relationships/image" Target="../media/image23.png"/><Relationship Id="rId11" Type="http://schemas.openxmlformats.org/officeDocument/2006/relationships/audio" Target="../media/audio3.wav"/><Relationship Id="rId5" Type="http://schemas.openxmlformats.org/officeDocument/2006/relationships/image" Target="../media/image22.png"/><Relationship Id="rId10" Type="http://schemas.openxmlformats.org/officeDocument/2006/relationships/slide" Target="slide8.xml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562"/>
          </a:xfrm>
        </p:spPr>
        <p:txBody>
          <a:bodyPr/>
          <a:lstStyle/>
          <a:p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535622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0669" y="702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25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5229200"/>
            <a:ext cx="37511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Молодцы!</a:t>
            </a:r>
          </a:p>
        </p:txBody>
      </p:sp>
      <p:pic>
        <p:nvPicPr>
          <p:cNvPr id="1536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171450"/>
            <a:ext cx="62579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858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1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43608" y="2204864"/>
            <a:ext cx="70008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400" b="1" dirty="0" smtClean="0">
                <a:ln/>
                <a:solidFill>
                  <a:schemeClr val="accent4"/>
                </a:solidFill>
                <a:latin typeface="Monotype Corsiva" panose="03010101010201010101" pitchFamily="66" charset="0"/>
              </a:rPr>
              <a:t>«Найди такой же предмет»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sz="3600" b="1" dirty="0" smtClean="0">
              <a:ln/>
              <a:solidFill>
                <a:schemeClr val="accent4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Задание: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Покажи  на картинке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dirty="0" smtClean="0">
                <a:ln/>
                <a:solidFill>
                  <a:srgbClr val="FF0000"/>
                </a:solidFill>
                <a:latin typeface="Monotype Corsiva" panose="03010101010201010101" pitchFamily="66" charset="0"/>
              </a:rPr>
              <a:t>2 одинаковых предмета!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71008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49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3834892" y="4913377"/>
            <a:ext cx="1042416" cy="104241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1926717" y="1881187"/>
            <a:ext cx="1042416" cy="104241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развитие внимания у детей,  диагностика">
            <a:hlinkClick r:id="" action="ppaction://noaction">
              <a:snd r:embed="rId5" name="zagadki_-_Nepravil_nyy_otvet_muzofon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5888"/>
            <a:ext cx="590550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 descr="vtld.gif">
            <a:hlinkClick r:id="" action="ppaction://noaction" highlightClick="1">
              <a:snd r:embed="rId7" name="j0214098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2089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 descr="vt2.gif">
            <a:hlinkClick r:id="" action="ppaction://noaction" highlightClick="1">
              <a:snd r:embed="rId7" name="j0214098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62338"/>
            <a:ext cx="19431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4809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858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716016" y="4249117"/>
            <a:ext cx="657229" cy="610368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3095402" y="1202971"/>
            <a:ext cx="576064" cy="528321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Рисунок 3" descr="tk_piramide.png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788"/>
            <a:ext cx="644683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4" descr="123.png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44" b="100000" l="1439" r="100000">
                        <a14:foregroundMark x1="48921" y1="37500" x2="48921" y2="37500"/>
                        <a14:foregroundMark x1="49640" y1="17969" x2="4964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9071"/>
            <a:ext cx="1511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5" descr="123.png">
            <a:hlinkClick r:id="" action="ppaction://noaction">
              <a:snd r:embed="rId7" name="chimes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094" l="3597" r="96403">
                        <a14:foregroundMark x1="56115" y1="39063" x2="56115" y2="39063"/>
                        <a14:foregroundMark x1="50360" y1="16406" x2="50360" y2="1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97" y="3515692"/>
            <a:ext cx="13922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4809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7029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04813"/>
            <a:ext cx="8002588" cy="572135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ru-RU" smtClean="0"/>
          </a:p>
          <a:p>
            <a:pPr algn="ctr">
              <a:buFont typeface="Arial" panose="020B0604020202020204" pitchFamily="34" charset="0"/>
              <a:buNone/>
            </a:pPr>
            <a:endParaRPr lang="ru-RU" smtClean="0"/>
          </a:p>
        </p:txBody>
      </p:sp>
      <p:sp>
        <p:nvSpPr>
          <p:cNvPr id="92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241925"/>
          </a:xfrm>
        </p:spPr>
        <p:txBody>
          <a:bodyPr/>
          <a:lstStyle/>
          <a:p>
            <a:r>
              <a:rPr lang="ru-RU" i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«Найди чья тень» </a:t>
            </a:r>
            <a:r>
              <a:rPr lang="ru-RU" i="1" smtClean="0">
                <a:latin typeface="Monotype Corsiva" panose="03010101010201010101" pitchFamily="66" charset="0"/>
              </a:rPr>
              <a:t/>
            </a:r>
            <a:br>
              <a:rPr lang="ru-RU" i="1" smtClean="0">
                <a:latin typeface="Monotype Corsiva" panose="03010101010201010101" pitchFamily="66" charset="0"/>
              </a:rPr>
            </a:br>
            <a:r>
              <a:rPr lang="ru-RU" sz="3600" i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Задание:</a:t>
            </a:r>
            <a:br>
              <a:rPr lang="ru-RU" sz="3600" i="1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600" i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Нажми на картинку, тень которой нарисована слева.</a:t>
            </a:r>
            <a:r>
              <a:rPr lang="ru-RU" smtClean="0"/>
              <a:t/>
            </a:r>
            <a:br>
              <a:rPr lang="ru-RU" smtClean="0"/>
            </a:b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95739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3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6936979" y="6140043"/>
            <a:ext cx="597694" cy="422497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354908" y="5141977"/>
            <a:ext cx="577057" cy="466153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5708513" y="3309766"/>
            <a:ext cx="576536" cy="394344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463529" y="2300908"/>
            <a:ext cx="612527" cy="408012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7005873" y="1323145"/>
            <a:ext cx="532929" cy="32233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Содержимое 4" descr="Задания-Дети-Дома-1-708x1024.jpg">
            <a:hlinkClick r:id="" action="ppaction://noaction">
              <a:snd r:embed="rId4" name="zagadki_-_Nepravil_nyy_otvet_muzofon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052513"/>
            <a:ext cx="6624638" cy="5616575"/>
          </a:xfrm>
        </p:spPr>
      </p:pic>
      <p:pic>
        <p:nvPicPr>
          <p:cNvPr id="10243" name="Рисунок 5" descr="1.jpg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1079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6" descr="2.jpg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38338"/>
            <a:ext cx="129698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 descr="3.jpg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140811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8" descr="4.jpg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1152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9" descr="6.jpg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11713"/>
            <a:ext cx="11525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0" descr="7.jpg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05488"/>
            <a:ext cx="11096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4809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958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827088" y="2133600"/>
            <a:ext cx="74168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4400" i="1">
                <a:solidFill>
                  <a:srgbClr val="7030A0"/>
                </a:solidFill>
                <a:latin typeface="Monotype Corsiva" panose="03010101010201010101" pitchFamily="66" charset="0"/>
              </a:rPr>
              <a:t>«Сосчитай предметы» </a:t>
            </a:r>
            <a:r>
              <a:rPr lang="ru-RU" sz="4400" i="1">
                <a:solidFill>
                  <a:srgbClr val="000000"/>
                </a:solidFill>
                <a:latin typeface="Monotype Corsiva" panose="03010101010201010101" pitchFamily="66" charset="0"/>
              </a:rPr>
              <a:t/>
            </a:r>
            <a:br>
              <a:rPr lang="ru-RU" sz="4400" i="1">
                <a:solidFill>
                  <a:srgbClr val="000000"/>
                </a:solidFill>
                <a:latin typeface="Monotype Corsiva" panose="03010101010201010101" pitchFamily="66" charset="0"/>
              </a:rPr>
            </a:br>
            <a:r>
              <a:rPr lang="ru-RU" sz="3600" i="1">
                <a:solidFill>
                  <a:srgbClr val="FF0000"/>
                </a:solidFill>
                <a:latin typeface="Monotype Corsiva" panose="03010101010201010101" pitchFamily="66" charset="0"/>
              </a:rPr>
              <a:t>Задание:</a:t>
            </a:r>
            <a:br>
              <a:rPr lang="ru-RU" sz="3600" i="1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600" i="1">
                <a:solidFill>
                  <a:srgbClr val="FF0000"/>
                </a:solidFill>
                <a:latin typeface="Monotype Corsiva" panose="03010101010201010101" pitchFamily="66" charset="0"/>
              </a:rPr>
              <a:t>Сосчитай предметы и нажми </a:t>
            </a:r>
          </a:p>
          <a:p>
            <a:pPr algn="ctr"/>
            <a:r>
              <a:rPr lang="ru-RU" sz="3600" i="1">
                <a:solidFill>
                  <a:srgbClr val="FF0000"/>
                </a:solidFill>
                <a:latin typeface="Monotype Corsiva" panose="03010101010201010101" pitchFamily="66" charset="0"/>
              </a:rPr>
              <a:t>на нужную цифру</a:t>
            </a:r>
            <a:endParaRPr lang="ru-RU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9783" y="702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185009" y="5407122"/>
            <a:ext cx="337654" cy="10424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Рисунок 1" descr="Безимени-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55" y="1150339"/>
            <a:ext cx="3714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 descr="ен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857375"/>
            <a:ext cx="371475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 descr="ю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54550">
            <a:off x="4394994" y="810419"/>
            <a:ext cx="40513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о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20" y="-408441"/>
            <a:ext cx="40433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 descr="и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2716">
            <a:off x="3403928" y="-171891"/>
            <a:ext cx="403701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857875" y="5072063"/>
            <a:ext cx="800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296" name="Text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58714" y="5109960"/>
            <a:ext cx="7921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600" dirty="0">
                <a:solidFill>
                  <a:srgbClr val="242AA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2297" name="TextBox 1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496662" y="5067338"/>
            <a:ext cx="8002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600" dirty="0">
                <a:solidFill>
                  <a:srgbClr val="00B0F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298" name="TextBox 1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184310" y="5144105"/>
            <a:ext cx="1441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9600" dirty="0" smtClean="0">
                <a:solidFill>
                  <a:srgbClr val="C1034B"/>
                </a:solidFill>
                <a:latin typeface="Times New Roman" panose="02020603050405020304" pitchFamily="18" charset="0"/>
              </a:rPr>
              <a:t>3</a:t>
            </a:r>
            <a:endParaRPr lang="ru-RU" sz="9600" dirty="0">
              <a:solidFill>
                <a:srgbClr val="C1034B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9" name="TextBox 1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347557" y="5066961"/>
            <a:ext cx="800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600" dirty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3" name="24809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958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469032" y="5494338"/>
            <a:ext cx="800100" cy="92822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4471141" y="5330771"/>
            <a:ext cx="1042416" cy="10424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5916306" y="5354909"/>
            <a:ext cx="1042416" cy="10424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7336605" y="5330771"/>
            <a:ext cx="1042416" cy="10424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уку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"/>
          <a:stretch>
            <a:fillRect/>
          </a:stretch>
        </p:blipFill>
        <p:spPr bwMode="auto">
          <a:xfrm>
            <a:off x="4214813" y="785813"/>
            <a:ext cx="30956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 descr="ук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42938"/>
            <a:ext cx="32146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каку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14375"/>
            <a:ext cx="31718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2">
            <a:hlinkClick r:id="" action="ppaction://noaction">
              <a:snd r:embed="rId7" name="hammer.wav"/>
            </a:hlinkClick>
          </p:cNvPr>
          <p:cNvSpPr txBox="1">
            <a:spLocks noChangeArrowheads="1"/>
          </p:cNvSpPr>
          <p:nvPr/>
        </p:nvSpPr>
        <p:spPr bwMode="auto">
          <a:xfrm>
            <a:off x="1116013" y="5013325"/>
            <a:ext cx="8001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6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9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Text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4929188"/>
            <a:ext cx="800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4" name="TextBox 12">
            <a:hlinkClick r:id="" action="ppaction://noaction">
              <a:snd r:embed="rId7" name="hammer.wav"/>
            </a:hlinkClick>
          </p:cNvPr>
          <p:cNvSpPr txBox="1">
            <a:spLocks noChangeArrowheads="1"/>
          </p:cNvSpPr>
          <p:nvPr/>
        </p:nvSpPr>
        <p:spPr bwMode="auto">
          <a:xfrm>
            <a:off x="5929313" y="4857750"/>
            <a:ext cx="800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6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345" name="TextBox 12">
            <a:hlinkClick r:id="" action="ppaction://noaction">
              <a:snd r:embed="rId7" name="hammer.wav"/>
            </a:hlinkClick>
          </p:cNvPr>
          <p:cNvSpPr txBox="1">
            <a:spLocks noChangeArrowheads="1"/>
          </p:cNvSpPr>
          <p:nvPr/>
        </p:nvSpPr>
        <p:spPr bwMode="auto">
          <a:xfrm>
            <a:off x="7500938" y="4786313"/>
            <a:ext cx="800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6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3" name="24809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7100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2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643068" y="4929565"/>
            <a:ext cx="8002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>
              <a:snd r:embed="rId11" name="click.wav"/>
            </a:hlinkClick>
          </p:cNvPr>
          <p:cNvSpPr/>
          <p:nvPr/>
        </p:nvSpPr>
        <p:spPr>
          <a:xfrm>
            <a:off x="4338584" y="5255084"/>
            <a:ext cx="1042416" cy="10424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2549816" y="5255084"/>
            <a:ext cx="1042416" cy="104241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38</Words>
  <Application>Microsoft Office PowerPoint</Application>
  <PresentationFormat>Экран (4:3)</PresentationFormat>
  <Paragraphs>21</Paragraphs>
  <Slides>10</Slides>
  <Notes>2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«Найди чья тень»  Задание: Нажми на картинку, тень которой нарисована слева.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Крылова Анастасия</dc:creator>
  <cp:lastModifiedBy>Пользователь</cp:lastModifiedBy>
  <cp:revision>99</cp:revision>
  <dcterms:created xsi:type="dcterms:W3CDTF">2015-02-11T20:33:10Z</dcterms:created>
  <dcterms:modified xsi:type="dcterms:W3CDTF">2022-04-01T11:16:37Z</dcterms:modified>
</cp:coreProperties>
</file>