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16" r:id="rId3"/>
    <p:sldId id="258" r:id="rId4"/>
    <p:sldId id="315" r:id="rId5"/>
    <p:sldId id="317" r:id="rId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 varScale="1">
        <p:scale>
          <a:sx n="67" d="100"/>
          <a:sy n="67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F446-03E7-4C56-8A16-310CE22C5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7658-B34F-4138-9881-8C0920D3E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9A4-790F-42BA-BED6-6096790D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CEA1-EAC9-4F7C-BC13-E49795847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3938-7B61-4BFC-A64D-1A0972ACF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6899-70AA-4B0A-82BE-EFDAC4179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B8D9-5039-4513-9FCC-FA017B83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0A5B-C464-45E1-8EB1-08DFC5CD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25ED-C668-4F30-9EBA-88FD1ABB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6FE7-48AD-472B-8795-A082A1F1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7C78-D142-4D1C-9786-36C6E67E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85C0487-465C-4CB3-A226-1A45F4673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8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79512" y="548680"/>
            <a:ext cx="8964488" cy="18722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«Играем – внимание развиваем»</a:t>
            </a:r>
            <a:endParaRPr lang="ru-RU" sz="6000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18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4508500"/>
            <a:ext cx="3919538" cy="1608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НАЙДИ ОТЛИЧИЯ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6" name="Picture 58" descr="http://diza-74.ucoz.ru/_bl/315/510652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08275"/>
            <a:ext cx="489585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4"/>
          <p:cNvSpPr txBox="1">
            <a:spLocks noChangeArrowheads="1"/>
          </p:cNvSpPr>
          <p:nvPr/>
        </p:nvSpPr>
        <p:spPr>
          <a:xfrm>
            <a:off x="1835696" y="1988840"/>
            <a:ext cx="5543550" cy="57626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078" name="Picture 8" descr="http://img-fotki.yandex.ru/get/6202/134981595.65/0_6fe09_856c8b55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276475"/>
            <a:ext cx="24431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997129"/>
            <a:ext cx="609600" cy="6096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825624" cy="538584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FF3300"/>
                </a:solidFill>
              </a:rPr>
              <a:t>Найди отличия</a:t>
            </a:r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5128" name="AutoShape 22" descr="http://img-fotki.yandex.ru/get/4714/103425212.d5/0_62518_efb2c6a0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62" name="Picture 2" descr="http://allforchildren.ru/ex/dif/dif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50168"/>
            <a:ext cx="7632848" cy="5107832"/>
          </a:xfrm>
          <a:prstGeom prst="rect">
            <a:avLst/>
          </a:prstGeom>
          <a:noFill/>
        </p:spPr>
      </p:pic>
      <p:sp>
        <p:nvSpPr>
          <p:cNvPr id="7" name="6-конечная звезда 6"/>
          <p:cNvSpPr/>
          <p:nvPr/>
        </p:nvSpPr>
        <p:spPr>
          <a:xfrm>
            <a:off x="5446859" y="1037438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2627784" y="1005409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3542184" y="1001434"/>
            <a:ext cx="482352" cy="5760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4430893" y="1030089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1763688" y="1005409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91383" y="1579831"/>
            <a:ext cx="3237002" cy="439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Нажимать на эту картинку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7740352" y="1679178"/>
            <a:ext cx="144016" cy="240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5652120" y="3068960"/>
            <a:ext cx="1069357" cy="4320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001219" y="4389571"/>
            <a:ext cx="521208" cy="3223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077222" y="4370719"/>
            <a:ext cx="41034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76257" y="6191664"/>
            <a:ext cx="1152128" cy="6522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 rot="2402192">
            <a:off x="7701329" y="4026041"/>
            <a:ext cx="505222" cy="6384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936104" cy="52985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музыка заставка фонов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0400" y="71991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4816 0.295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40278 0.474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6822 0.4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31597 0.7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25208 0.45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FF3300"/>
                </a:solidFill>
              </a:rPr>
              <a:t>Найди отличия</a:t>
            </a:r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5128" name="AutoShape 22" descr="http://img-fotki.yandex.ru/get/4714/103425212.d5/0_62518_efb2c6a0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2" name="Picture 2" descr="http://www.pitomec.ru/upload/admin/images/10%20%D0%BE%D1%82%D0%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36" y="1844824"/>
            <a:ext cx="7913604" cy="4896544"/>
          </a:xfrm>
          <a:prstGeom prst="rect">
            <a:avLst/>
          </a:prstGeom>
          <a:noFill/>
        </p:spPr>
      </p:pic>
      <p:sp>
        <p:nvSpPr>
          <p:cNvPr id="11" name="6-конечная звезда 10"/>
          <p:cNvSpPr/>
          <p:nvPr/>
        </p:nvSpPr>
        <p:spPr>
          <a:xfrm>
            <a:off x="2306149" y="908720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1508266" y="908720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690662" y="908720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3790764" y="901476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3059832" y="901476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4508542" y="901476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5205309" y="89423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>
            <a:off x="5963465" y="864659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>
            <a:off x="6648186" y="864659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>
            <a:off x="7421145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1412776"/>
            <a:ext cx="35283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Нажимать на эту картинку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7851047" y="1528976"/>
            <a:ext cx="182872" cy="279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5934258" y="2354375"/>
            <a:ext cx="612774" cy="6103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5719437" y="2825508"/>
            <a:ext cx="1042416" cy="35047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215402" y="3113127"/>
            <a:ext cx="546451" cy="48971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486538" y="3530419"/>
            <a:ext cx="150821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910700" y="4581128"/>
            <a:ext cx="589218" cy="46635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102938" y="5576054"/>
            <a:ext cx="545248" cy="4320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94108" y="4396533"/>
            <a:ext cx="554360" cy="6103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7599019" y="4773725"/>
            <a:ext cx="504056" cy="46635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004667" y="4417575"/>
            <a:ext cx="544801" cy="2579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733319" y="5329984"/>
            <a:ext cx="495965" cy="38115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44407" y="6309320"/>
            <a:ext cx="899593" cy="548680"/>
          </a:xfrm>
          <a:prstGeom prst="actionButtonForwardNex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музыка заставка фонов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72513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8333 0.21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48559 0.2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43038 0.32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38108 0.37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2292 0.541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1783 0.66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8767 0.511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7621 0.57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7274 0.478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18854 0.64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koziavka.ucoz.ru/1/najdi_otlich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162794"/>
            <a:ext cx="8808912" cy="4525268"/>
          </a:xfrm>
          <a:prstGeom prst="rect">
            <a:avLst/>
          </a:prstGeom>
          <a:noFill/>
        </p:spPr>
      </p:pic>
      <p:sp>
        <p:nvSpPr>
          <p:cNvPr id="5128" name="AutoShape 22" descr="http://img-fotki.yandex.ru/get/4714/103425212.d5/0_62518_efb2c6a0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3635896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90171" y="1547049"/>
            <a:ext cx="3232533" cy="382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Нажимать на эту картинку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7945524" y="1556744"/>
            <a:ext cx="184595" cy="322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 rot="21145403">
            <a:off x="5510649" y="3158648"/>
            <a:ext cx="1161058" cy="35807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467544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 rot="1214201">
            <a:off x="5450397" y="3696116"/>
            <a:ext cx="504056" cy="2160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1331640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910336" y="5503452"/>
            <a:ext cx="928601" cy="30697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2123728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560" y="36925"/>
            <a:ext cx="8208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solidFill>
                  <a:srgbClr val="FF3300"/>
                </a:solidFill>
              </a:rPr>
              <a:t>Найди отличия</a:t>
            </a:r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2915816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447580" y="6165304"/>
            <a:ext cx="534070" cy="2519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5976257" y="4316436"/>
            <a:ext cx="251927" cy="28685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4355976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715547" y="4603289"/>
            <a:ext cx="177402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>
            <a:off x="5148064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715763" y="5531106"/>
            <a:ext cx="1013881" cy="288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5868144" y="836712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8388424" y="4963329"/>
            <a:ext cx="237728" cy="2381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990978" y="4265388"/>
            <a:ext cx="411399" cy="3379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6680881" y="864183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955272" y="4338445"/>
            <a:ext cx="472555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7472969" y="853767"/>
            <a:ext cx="554360" cy="50405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702686" y="3265166"/>
            <a:ext cx="821382" cy="88369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9830" y="6291302"/>
            <a:ext cx="912638" cy="435540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музыка заставка фонов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6552" y="701765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51858 0.288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41458 0.42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2101 0.666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33993 0.74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1372 0.488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2375 0.563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06181 L 0.23559 0.719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7673 0.6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463 L 0.03507 0.5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5625 0.40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0" grpId="0" animBg="1"/>
      <p:bldP spid="8" grpId="0" animBg="1"/>
      <p:bldP spid="7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1" b="98671" l="1823" r="98177">
                        <a14:foregroundMark x1="14375" y1="85303" x2="14375" y2="8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27129" cy="5872361"/>
          </a:xfrm>
          <a:prstGeom prst="rect">
            <a:avLst/>
          </a:prstGeom>
        </p:spPr>
      </p:pic>
      <p:pic>
        <p:nvPicPr>
          <p:cNvPr id="6" name="апплодисмен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5073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26</Words>
  <Application>Microsoft Office PowerPoint</Application>
  <PresentationFormat>Экран (4:3)</PresentationFormat>
  <Paragraphs>8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«Играем – внимание развиваем»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100-810-103</dc:creator>
  <cp:lastModifiedBy>Пользователь</cp:lastModifiedBy>
  <cp:revision>242</cp:revision>
  <dcterms:created xsi:type="dcterms:W3CDTF">2009-10-06T11:47:00Z</dcterms:created>
  <dcterms:modified xsi:type="dcterms:W3CDTF">2022-04-01T11:17:58Z</dcterms:modified>
</cp:coreProperties>
</file>