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6" r:id="rId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60" y="5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2E2BE9-85EB-4686-8B38-20725CB99924}" type="datetimeFigureOut">
              <a:rPr lang="ru-RU" smtClean="0"/>
              <a:t>15.04.2019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8D6D2-8C68-46B8-866C-A2AC5A01DA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77921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2E2BE9-85EB-4686-8B38-20725CB99924}" type="datetimeFigureOut">
              <a:rPr lang="ru-RU" smtClean="0"/>
              <a:t>15.04.2019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8D6D2-8C68-46B8-866C-A2AC5A01DA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82677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2E2BE9-85EB-4686-8B38-20725CB99924}" type="datetimeFigureOut">
              <a:rPr lang="ru-RU" smtClean="0"/>
              <a:t>15.04.2019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8D6D2-8C68-46B8-866C-A2AC5A01DA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32711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2E2BE9-85EB-4686-8B38-20725CB99924}" type="datetimeFigureOut">
              <a:rPr lang="ru-RU" smtClean="0"/>
              <a:t>15.04.2019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8D6D2-8C68-46B8-866C-A2AC5A01DA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56949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2E2BE9-85EB-4686-8B38-20725CB99924}" type="datetimeFigureOut">
              <a:rPr lang="ru-RU" smtClean="0"/>
              <a:t>15.04.2019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8D6D2-8C68-46B8-866C-A2AC5A01DA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44806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2E2BE9-85EB-4686-8B38-20725CB99924}" type="datetimeFigureOut">
              <a:rPr lang="ru-RU" smtClean="0"/>
              <a:t>15.04.2019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8D6D2-8C68-46B8-866C-A2AC5A01DA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62049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2E2BE9-85EB-4686-8B38-20725CB99924}" type="datetimeFigureOut">
              <a:rPr lang="ru-RU" smtClean="0"/>
              <a:t>15.04.2019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8D6D2-8C68-46B8-866C-A2AC5A01DA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50005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2E2BE9-85EB-4686-8B38-20725CB99924}" type="datetimeFigureOut">
              <a:rPr lang="ru-RU" smtClean="0"/>
              <a:t>15.04.2019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8D6D2-8C68-46B8-866C-A2AC5A01DA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46648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2E2BE9-85EB-4686-8B38-20725CB99924}" type="datetimeFigureOut">
              <a:rPr lang="ru-RU" smtClean="0"/>
              <a:t>15.04.2019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8D6D2-8C68-46B8-866C-A2AC5A01DA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51301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2E2BE9-85EB-4686-8B38-20725CB99924}" type="datetimeFigureOut">
              <a:rPr lang="ru-RU" smtClean="0"/>
              <a:t>15.04.2019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8D6D2-8C68-46B8-866C-A2AC5A01DA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23331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2E2BE9-85EB-4686-8B38-20725CB99924}" type="datetimeFigureOut">
              <a:rPr lang="ru-RU" smtClean="0"/>
              <a:t>15.04.2019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8D6D2-8C68-46B8-866C-A2AC5A01DA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4256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2E2BE9-85EB-4686-8B38-20725CB99924}" type="datetimeFigureOut">
              <a:rPr lang="ru-RU" smtClean="0"/>
              <a:t>15.04.2019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68D6D2-8C68-46B8-866C-A2AC5A01DA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84214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slide" Target="slide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slide" Target="slide3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13" Type="http://schemas.openxmlformats.org/officeDocument/2006/relationships/image" Target="../media/image11.png"/><Relationship Id="rId18" Type="http://schemas.microsoft.com/office/2007/relationships/hdphoto" Target="../media/hdphoto8.wdp"/><Relationship Id="rId26" Type="http://schemas.microsoft.com/office/2007/relationships/hdphoto" Target="../media/hdphoto12.wdp"/><Relationship Id="rId3" Type="http://schemas.openxmlformats.org/officeDocument/2006/relationships/image" Target="../media/image6.png"/><Relationship Id="rId21" Type="http://schemas.openxmlformats.org/officeDocument/2006/relationships/image" Target="../media/image15.png"/><Relationship Id="rId7" Type="http://schemas.openxmlformats.org/officeDocument/2006/relationships/image" Target="../media/image8.png"/><Relationship Id="rId12" Type="http://schemas.microsoft.com/office/2007/relationships/hdphoto" Target="../media/hdphoto5.wdp"/><Relationship Id="rId17" Type="http://schemas.openxmlformats.org/officeDocument/2006/relationships/image" Target="../media/image13.png"/><Relationship Id="rId25" Type="http://schemas.openxmlformats.org/officeDocument/2006/relationships/image" Target="../media/image17.png"/><Relationship Id="rId2" Type="http://schemas.openxmlformats.org/officeDocument/2006/relationships/image" Target="../media/image5.jpg"/><Relationship Id="rId16" Type="http://schemas.microsoft.com/office/2007/relationships/hdphoto" Target="../media/hdphoto7.wdp"/><Relationship Id="rId20" Type="http://schemas.microsoft.com/office/2007/relationships/hdphoto" Target="../media/hdphoto9.wdp"/><Relationship Id="rId29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11" Type="http://schemas.openxmlformats.org/officeDocument/2006/relationships/image" Target="../media/image10.png"/><Relationship Id="rId24" Type="http://schemas.microsoft.com/office/2007/relationships/hdphoto" Target="../media/hdphoto11.wdp"/><Relationship Id="rId32" Type="http://schemas.microsoft.com/office/2007/relationships/hdphoto" Target="../media/hdphoto15.wdp"/><Relationship Id="rId5" Type="http://schemas.openxmlformats.org/officeDocument/2006/relationships/image" Target="../media/image7.png"/><Relationship Id="rId15" Type="http://schemas.openxmlformats.org/officeDocument/2006/relationships/image" Target="../media/image12.png"/><Relationship Id="rId23" Type="http://schemas.openxmlformats.org/officeDocument/2006/relationships/image" Target="../media/image16.png"/><Relationship Id="rId28" Type="http://schemas.microsoft.com/office/2007/relationships/hdphoto" Target="../media/hdphoto13.wdp"/><Relationship Id="rId10" Type="http://schemas.microsoft.com/office/2007/relationships/hdphoto" Target="../media/hdphoto4.wdp"/><Relationship Id="rId19" Type="http://schemas.openxmlformats.org/officeDocument/2006/relationships/image" Target="../media/image14.png"/><Relationship Id="rId31" Type="http://schemas.openxmlformats.org/officeDocument/2006/relationships/image" Target="../media/image20.png"/><Relationship Id="rId4" Type="http://schemas.microsoft.com/office/2007/relationships/hdphoto" Target="../media/hdphoto1.wdp"/><Relationship Id="rId9" Type="http://schemas.openxmlformats.org/officeDocument/2006/relationships/image" Target="../media/image9.png"/><Relationship Id="rId14" Type="http://schemas.microsoft.com/office/2007/relationships/hdphoto" Target="../media/hdphoto6.wdp"/><Relationship Id="rId22" Type="http://schemas.microsoft.com/office/2007/relationships/hdphoto" Target="../media/hdphoto10.wdp"/><Relationship Id="rId27" Type="http://schemas.openxmlformats.org/officeDocument/2006/relationships/image" Target="../media/image18.png"/><Relationship Id="rId30" Type="http://schemas.microsoft.com/office/2007/relationships/hdphoto" Target="../media/hdphoto14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64" y="-297"/>
            <a:ext cx="12168671" cy="685859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59322" y="1542218"/>
            <a:ext cx="3752602" cy="5054525"/>
          </a:xfrm>
          <a:prstGeom prst="rect">
            <a:avLst/>
          </a:prstGeom>
        </p:spPr>
      </p:pic>
      <p:pic>
        <p:nvPicPr>
          <p:cNvPr id="5" name="Рисунок 4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05245" y="4244752"/>
            <a:ext cx="2711887" cy="275848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34198" y="5545771"/>
            <a:ext cx="4394436" cy="1200329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dirty="0" smtClean="0"/>
              <a:t>Цель: учить </a:t>
            </a:r>
            <a:r>
              <a:rPr lang="ru-RU" dirty="0"/>
              <a:t>детей согласовывать существительные в единственном и множественном </a:t>
            </a:r>
            <a:r>
              <a:rPr lang="ru-RU" dirty="0" smtClean="0"/>
              <a:t>числе; закреплять название съедобных и ядовитых грибов.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007828" y="121172"/>
            <a:ext cx="10770129" cy="923330"/>
          </a:xfrm>
          <a:prstGeom prst="rect">
            <a:avLst/>
          </a:prstGeom>
          <a:solidFill>
            <a:schemeClr val="accent4"/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/>
              </a:rPr>
              <a:t>«Помоги </a:t>
            </a:r>
            <a:r>
              <a:rPr lang="ru-RU" sz="5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</a:rPr>
              <a:t>Л</a:t>
            </a:r>
            <a:r>
              <a:rPr lang="ru-RU" sz="5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/>
              </a:rPr>
              <a:t>есовику собрать грибы»</a:t>
            </a:r>
            <a:endParaRPr lang="ru-RU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75000"/>
                </a:schemeClr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5733166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64" y="-297"/>
            <a:ext cx="12168671" cy="685859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9303" y="4294559"/>
            <a:ext cx="5842659" cy="2308324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dirty="0" smtClean="0"/>
              <a:t>Инструкция для родителей: что видит ребенок (смешенный лес), какие деревья (лиственные, хвойные), назвать деревья (береза-березы, ель-ели), куда Лесовик собирает грибы (лукошко), какие грибы ядовитые (бледная поганка), какие съедобные (подберезовик-два подберезовика-много подберезовиков) и т.д. (опенок, лисичка, масленок). Для перехода на следующий слайд нажмите </a:t>
            </a:r>
            <a:r>
              <a:rPr lang="ru-RU" smtClean="0"/>
              <a:t>на лукошко. 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59322" y="1542218"/>
            <a:ext cx="3752602" cy="5054525"/>
          </a:xfrm>
          <a:prstGeom prst="rect">
            <a:avLst/>
          </a:prstGeom>
        </p:spPr>
      </p:pic>
      <p:pic>
        <p:nvPicPr>
          <p:cNvPr id="5" name="Рисунок 4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47749" y="4069480"/>
            <a:ext cx="2711887" cy="2758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0265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89" t="24013" r="163" b="900"/>
          <a:stretch/>
        </p:blipFill>
        <p:spPr>
          <a:xfrm>
            <a:off x="0" y="0"/>
            <a:ext cx="12165394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142632" y="4458187"/>
            <a:ext cx="1110761" cy="83307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280068" y="4987096"/>
            <a:ext cx="1110043" cy="72060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269366" y="3429000"/>
            <a:ext cx="968038" cy="63964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19500" r="100000">
                        <a14:backgroundMark x1="73750" y1="17098" x2="73750" y2="17098"/>
                        <a14:backgroundMark x1="70083" y1="33938" x2="70083" y2="33938"/>
                      </a14:backgroundRemoval>
                    </a14:imgEffect>
                  </a14:imgLayer>
                </a14:imgProps>
              </a:ext>
            </a:extLst>
          </a:blip>
          <a:srcRect l="17892" r="18814" b="-2714"/>
          <a:stretch/>
        </p:blipFill>
        <p:spPr>
          <a:xfrm>
            <a:off x="3005948" y="4600451"/>
            <a:ext cx="624254" cy="65173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14353" r="94653"/>
                    </a14:imgEffect>
                  </a14:imgLayer>
                </a14:imgProps>
              </a:ext>
            </a:extLst>
          </a:blip>
          <a:srcRect l="12082" t="1600" r="12270"/>
          <a:stretch/>
        </p:blipFill>
        <p:spPr>
          <a:xfrm>
            <a:off x="2215725" y="4186514"/>
            <a:ext cx="894564" cy="87326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420706" y="5333132"/>
            <a:ext cx="749002" cy="61282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038125" y="4819625"/>
            <a:ext cx="1001151" cy="750277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7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0" b="100000" l="0" r="100000">
                        <a14:foregroundMark x1="77833" y1="88000" x2="77833" y2="88000"/>
                        <a14:foregroundMark x1="73333" y1="74444" x2="73333" y2="74444"/>
                        <a14:foregroundMark x1="76750" y1="62333" x2="76750" y2="62333"/>
                        <a14:foregroundMark x1="75583" y1="59333" x2="75583" y2="59333"/>
                        <a14:foregroundMark x1="66500" y1="60778" x2="66500" y2="60778"/>
                        <a14:foregroundMark x1="63167" y1="57778" x2="63167" y2="57778"/>
                        <a14:foregroundMark x1="90333" y1="65333" x2="90333" y2="65333"/>
                        <a14:foregroundMark x1="84667" y1="54778" x2="84667" y2="54778"/>
                        <a14:foregroundMark x1="85833" y1="47222" x2="82417" y2="47222"/>
                        <a14:foregroundMark x1="68833" y1="44222" x2="68833" y2="44222"/>
                        <a14:foregroundMark x1="89167" y1="86444" x2="89167" y2="86444"/>
                        <a14:foregroundMark x1="66500" y1="88000" x2="66500" y2="88000"/>
                        <a14:foregroundMark x1="66500" y1="83444" x2="66500" y2="83444"/>
                        <a14:foregroundMark x1="60917" y1="80444" x2="60917" y2="80444"/>
                        <a14:foregroundMark x1="83500" y1="72889" x2="83500" y2="72889"/>
                        <a14:foregroundMark x1="90333" y1="75889" x2="90333" y2="75889"/>
                        <a14:foregroundMark x1="32583" y1="75889" x2="32583" y2="75889"/>
                        <a14:foregroundMark x1="21250" y1="75889" x2="21250" y2="75889"/>
                        <a14:foregroundMark x1="21250" y1="66889" x2="21250" y2="66889"/>
                        <a14:foregroundMark x1="13333" y1="66889" x2="14417" y2="71333"/>
                        <a14:foregroundMark x1="31417" y1="82000" x2="31417" y2="82000"/>
                        <a14:foregroundMark x1="28000" y1="82000" x2="28000" y2="82000"/>
                        <a14:foregroundMark x1="26917" y1="82000" x2="26917" y2="8200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142417" y="5634882"/>
            <a:ext cx="1048236" cy="786177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9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395352" y="4303578"/>
            <a:ext cx="839471" cy="677873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21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0" b="93542" l="18750" r="100000"/>
                    </a14:imgEffect>
                  </a14:imgLayer>
                </a14:imgProps>
              </a:ext>
            </a:extLst>
          </a:blip>
          <a:srcRect l="20657" b="8373"/>
          <a:stretch/>
        </p:blipFill>
        <p:spPr>
          <a:xfrm>
            <a:off x="6505143" y="4576859"/>
            <a:ext cx="934273" cy="80918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23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182555" y="4115755"/>
            <a:ext cx="1108993" cy="742217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25">
            <a:extLst>
              <a:ext uri="{BEBA8EAE-BF5A-486C-A8C5-ECC9F3942E4B}">
                <a14:imgProps xmlns:a14="http://schemas.microsoft.com/office/drawing/2010/main">
                  <a14:imgLayer r:embed="rId26">
                    <a14:imgEffect>
                      <a14:backgroundRemoval t="0" b="95625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505143" y="5660185"/>
            <a:ext cx="1690173" cy="1266641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27">
            <a:extLst>
              <a:ext uri="{BEBA8EAE-BF5A-486C-A8C5-ECC9F3942E4B}">
                <a14:imgProps xmlns:a14="http://schemas.microsoft.com/office/drawing/2010/main">
                  <a14:imgLayer r:embed="rId28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075811" y="5967661"/>
            <a:ext cx="1025768" cy="721884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29">
            <a:extLst>
              <a:ext uri="{BEBA8EAE-BF5A-486C-A8C5-ECC9F3942E4B}">
                <a14:imgProps xmlns:a14="http://schemas.microsoft.com/office/drawing/2010/main">
                  <a14:imgLayer r:embed="rId30">
                    <a14:imgEffect>
                      <a14:backgroundRemoval t="8462" b="88308" l="6918" r="84486">
                        <a14:foregroundMark x1="50314" y1="39538" x2="50314" y2="39538"/>
                        <a14:foregroundMark x1="44444" y1="45231" x2="44444" y2="45231"/>
                        <a14:foregroundMark x1="66457" y1="80769" x2="66457" y2="80769"/>
                        <a14:foregroundMark x1="77149" y1="82615" x2="77149" y2="82615"/>
                        <a14:foregroundMark x1="46331" y1="33077" x2="46331" y2="33077"/>
                      </a14:backgroundRemoval>
                    </a14:imgEffect>
                  </a14:imgLayer>
                </a14:imgProps>
              </a:ext>
            </a:extLst>
          </a:blip>
          <a:srcRect l="7049" r="6775" b="15101"/>
          <a:stretch/>
        </p:blipFill>
        <p:spPr>
          <a:xfrm>
            <a:off x="-87999" y="3998660"/>
            <a:ext cx="2095938" cy="281381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1">
            <a:extLst>
              <a:ext uri="{BEBA8EAE-BF5A-486C-A8C5-ECC9F3942E4B}">
                <a14:imgProps xmlns:a14="http://schemas.microsoft.com/office/drawing/2010/main">
                  <a14:imgLayer r:embed="rId32">
                    <a14:imgEffect>
                      <a14:backgroundRemoval t="0" b="100000" l="290" r="97826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90039" y="5123976"/>
            <a:ext cx="1777095" cy="1802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8767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2.96296E-6 L -0.09675 0.1856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844" y="928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.25 E" pathEditMode="relative" ptsTypes="">
                                      <p:cBhvr>
                                        <p:cTn id="1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69 -0.00185 L -0.09115 0.09746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479" y="495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2.59259E-6 L -0.13685 0.1949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849" y="974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9167E-6 4.81481E-6 L -0.17122 0.04074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568" y="203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61</TotalTime>
  <Words>90</Words>
  <Application>Microsoft Office PowerPoint</Application>
  <PresentationFormat>Широкоэкранный</PresentationFormat>
  <Paragraphs>3</Paragraphs>
  <Slides>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Пользователь</cp:lastModifiedBy>
  <cp:revision>8</cp:revision>
  <dcterms:created xsi:type="dcterms:W3CDTF">2019-04-11T11:08:24Z</dcterms:created>
  <dcterms:modified xsi:type="dcterms:W3CDTF">2019-04-15T18:22:24Z</dcterms:modified>
</cp:coreProperties>
</file>