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9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26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27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69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48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04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00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6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3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3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2BE9-85EB-4686-8B38-20725CB9992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8D6D2-8C68-46B8-866C-A2AC5A01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4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image" Target="../media/image5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8.png"/><Relationship Id="rId30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" y="-297"/>
            <a:ext cx="1216867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322" y="1542218"/>
            <a:ext cx="3752602" cy="5054525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245" y="4244752"/>
            <a:ext cx="2711887" cy="2758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98" y="5545771"/>
            <a:ext cx="439443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Цель: учить </a:t>
            </a:r>
            <a:r>
              <a:rPr lang="ru-RU" dirty="0"/>
              <a:t>детей согласовывать существительные в единственном и множественном </a:t>
            </a:r>
            <a:r>
              <a:rPr lang="ru-RU" dirty="0" smtClean="0"/>
              <a:t>числе; закреплять название съедобных и ядовитых грибов.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7828" y="121172"/>
            <a:ext cx="10770129" cy="923330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«Помоги 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Л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есовику собрать грибы»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331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" y="-297"/>
            <a:ext cx="12168671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03" y="4294559"/>
            <a:ext cx="5842659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Инструкция для родителей: что видит ребенок (смешенный лес), какие деревья (лиственные, хвойные), назвать деревья (береза-березы, ель-ели), куда Лесовик собирает грибы (лукошко), какие грибы ядовитые (бледная поганка), какие съедобные (подберезовик-два подберезовика-много подберезовиков) и т.д. (опенок, лисичка, масленок). Для перехода на следующий слайд нажмите </a:t>
            </a:r>
            <a:r>
              <a:rPr lang="ru-RU" smtClean="0"/>
              <a:t>на лукошко.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322" y="1542218"/>
            <a:ext cx="3752602" cy="5054525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749" y="4069480"/>
            <a:ext cx="2711887" cy="27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9" t="24013" r="163" b="900"/>
          <a:stretch/>
        </p:blipFill>
        <p:spPr>
          <a:xfrm>
            <a:off x="0" y="0"/>
            <a:ext cx="1216539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2632" y="4458187"/>
            <a:ext cx="1110761" cy="833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0068" y="4987096"/>
            <a:ext cx="1110043" cy="720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366" y="3429000"/>
            <a:ext cx="968038" cy="639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9500" r="100000">
                        <a14:backgroundMark x1="73750" y1="17098" x2="73750" y2="17098"/>
                        <a14:backgroundMark x1="70083" y1="33938" x2="70083" y2="33938"/>
                      </a14:backgroundRemoval>
                    </a14:imgEffect>
                  </a14:imgLayer>
                </a14:imgProps>
              </a:ext>
            </a:extLst>
          </a:blip>
          <a:srcRect l="17892" r="18814" b="-2714"/>
          <a:stretch/>
        </p:blipFill>
        <p:spPr>
          <a:xfrm>
            <a:off x="3005948" y="4600451"/>
            <a:ext cx="624254" cy="6517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4353" r="94653"/>
                    </a14:imgEffect>
                  </a14:imgLayer>
                </a14:imgProps>
              </a:ext>
            </a:extLst>
          </a:blip>
          <a:srcRect l="12082" t="1600" r="12270"/>
          <a:stretch/>
        </p:blipFill>
        <p:spPr>
          <a:xfrm>
            <a:off x="2215725" y="4186514"/>
            <a:ext cx="894564" cy="8732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706" y="5333132"/>
            <a:ext cx="749002" cy="6128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125" y="4819625"/>
            <a:ext cx="1001151" cy="7502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7833" y1="88000" x2="77833" y2="88000"/>
                        <a14:foregroundMark x1="73333" y1="74444" x2="73333" y2="74444"/>
                        <a14:foregroundMark x1="76750" y1="62333" x2="76750" y2="62333"/>
                        <a14:foregroundMark x1="75583" y1="59333" x2="75583" y2="59333"/>
                        <a14:foregroundMark x1="66500" y1="60778" x2="66500" y2="60778"/>
                        <a14:foregroundMark x1="63167" y1="57778" x2="63167" y2="57778"/>
                        <a14:foregroundMark x1="90333" y1="65333" x2="90333" y2="65333"/>
                        <a14:foregroundMark x1="84667" y1="54778" x2="84667" y2="54778"/>
                        <a14:foregroundMark x1="85833" y1="47222" x2="82417" y2="47222"/>
                        <a14:foregroundMark x1="68833" y1="44222" x2="68833" y2="44222"/>
                        <a14:foregroundMark x1="89167" y1="86444" x2="89167" y2="86444"/>
                        <a14:foregroundMark x1="66500" y1="88000" x2="66500" y2="88000"/>
                        <a14:foregroundMark x1="66500" y1="83444" x2="66500" y2="83444"/>
                        <a14:foregroundMark x1="60917" y1="80444" x2="60917" y2="80444"/>
                        <a14:foregroundMark x1="83500" y1="72889" x2="83500" y2="72889"/>
                        <a14:foregroundMark x1="90333" y1="75889" x2="90333" y2="75889"/>
                        <a14:foregroundMark x1="32583" y1="75889" x2="32583" y2="75889"/>
                        <a14:foregroundMark x1="21250" y1="75889" x2="21250" y2="75889"/>
                        <a14:foregroundMark x1="21250" y1="66889" x2="21250" y2="66889"/>
                        <a14:foregroundMark x1="13333" y1="66889" x2="14417" y2="71333"/>
                        <a14:foregroundMark x1="31417" y1="82000" x2="31417" y2="82000"/>
                        <a14:foregroundMark x1="28000" y1="82000" x2="28000" y2="82000"/>
                        <a14:foregroundMark x1="26917" y1="82000" x2="26917" y2="8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17" y="5634882"/>
            <a:ext cx="1048236" cy="7861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5352" y="4303578"/>
            <a:ext cx="839471" cy="6778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542" l="18750" r="100000"/>
                    </a14:imgEffect>
                  </a14:imgLayer>
                </a14:imgProps>
              </a:ext>
            </a:extLst>
          </a:blip>
          <a:srcRect l="20657" b="8373"/>
          <a:stretch/>
        </p:blipFill>
        <p:spPr>
          <a:xfrm>
            <a:off x="6505143" y="4576859"/>
            <a:ext cx="934273" cy="8091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2555" y="4115755"/>
            <a:ext cx="1108993" cy="7422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6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143" y="5660185"/>
            <a:ext cx="1690173" cy="12666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5811" y="5967661"/>
            <a:ext cx="1025768" cy="7218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462" b="88308" l="6918" r="84486">
                        <a14:foregroundMark x1="50314" y1="39538" x2="50314" y2="39538"/>
                        <a14:foregroundMark x1="44444" y1="45231" x2="44444" y2="45231"/>
                        <a14:foregroundMark x1="66457" y1="80769" x2="66457" y2="80769"/>
                        <a14:foregroundMark x1="77149" y1="82615" x2="77149" y2="82615"/>
                        <a14:foregroundMark x1="46331" y1="33077" x2="46331" y2="33077"/>
                      </a14:backgroundRemoval>
                    </a14:imgEffect>
                  </a14:imgLayer>
                </a14:imgProps>
              </a:ext>
            </a:extLst>
          </a:blip>
          <a:srcRect l="7049" r="6775" b="15101"/>
          <a:stretch/>
        </p:blipFill>
        <p:spPr>
          <a:xfrm>
            <a:off x="-87999" y="3998660"/>
            <a:ext cx="2095938" cy="28138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290" r="978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0039" y="5123976"/>
            <a:ext cx="1777095" cy="180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7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09675 0.1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185 L -0.09115 0.097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13685 0.1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17122 0.04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90</Words>
  <Application>Microsoft Office PowerPoint</Application>
  <PresentationFormat>Широкоэкранный</PresentationFormat>
  <Paragraphs>3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8</cp:revision>
  <dcterms:created xsi:type="dcterms:W3CDTF">2019-04-11T11:08:24Z</dcterms:created>
  <dcterms:modified xsi:type="dcterms:W3CDTF">2019-04-15T18:22:24Z</dcterms:modified>
</cp:coreProperties>
</file>