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51ED3-1B99-4E25-871C-10DD30E024CF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7B252-9A40-47AA-90F5-1E18E8C9E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2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7B252-9A40-47AA-90F5-1E18E8C9E56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49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2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2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5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34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9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87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5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35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1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5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43FE7-FF18-47BF-A39D-CE986F0B5B94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42C2-3ECF-49BB-9960-BF9F8EE9F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5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752" b="86"/>
          <a:stretch/>
        </p:blipFill>
        <p:spPr>
          <a:xfrm>
            <a:off x="6958940" y="-27788"/>
            <a:ext cx="5233060" cy="6885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6697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753" y="2124187"/>
            <a:ext cx="327935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«ЧЬЯ морда, 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ЧЕЙ хвост,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ЧЬИ уши»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426" y="4631377"/>
            <a:ext cx="45363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закрепить умение образовывать притяжательные прилагательные и понимать значение предлогов на, между, под, около.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093" t="-1" b="-428"/>
          <a:stretch/>
        </p:blipFill>
        <p:spPr>
          <a:xfrm>
            <a:off x="5420835" y="0"/>
            <a:ext cx="4730594" cy="68879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6377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43833" b="41092"/>
          <a:stretch/>
        </p:blipFill>
        <p:spPr>
          <a:xfrm>
            <a:off x="10383618" y="114059"/>
            <a:ext cx="506055" cy="729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4482" t="-1" r="4166" b="71182"/>
          <a:stretch/>
        </p:blipFill>
        <p:spPr>
          <a:xfrm>
            <a:off x="11036098" y="399895"/>
            <a:ext cx="463137" cy="443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" b="100000" l="8462" r="92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5110" y="555794"/>
            <a:ext cx="4256996" cy="5016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2" y="2512411"/>
            <a:ext cx="798645" cy="1103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53965" t="24440" r="7375" b="55112"/>
          <a:stretch/>
        </p:blipFill>
        <p:spPr>
          <a:xfrm>
            <a:off x="11645660" y="545471"/>
            <a:ext cx="407794" cy="2980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5113" y="5391497"/>
            <a:ext cx="2791950" cy="1537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/>
          <a:srcRect l="1" t="17729" r="82464" b="51352"/>
          <a:stretch/>
        </p:blipFill>
        <p:spPr>
          <a:xfrm>
            <a:off x="11480055" y="1223159"/>
            <a:ext cx="489622" cy="475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/>
          <a:srcRect l="75963" t="28284" r="1325" b="35024"/>
          <a:stretch/>
        </p:blipFill>
        <p:spPr>
          <a:xfrm>
            <a:off x="10316011" y="1128156"/>
            <a:ext cx="641268" cy="5700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/>
          <a:srcRect r="78575" b="78386"/>
          <a:stretch/>
        </p:blipFill>
        <p:spPr>
          <a:xfrm>
            <a:off x="10736981" y="1086277"/>
            <a:ext cx="598233" cy="3320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094" y="5194233"/>
            <a:ext cx="1508895" cy="1217438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/>
          <a:srcRect l="-1478" t="64562" r="78196" b="14432"/>
          <a:stretch/>
        </p:blipFill>
        <p:spPr>
          <a:xfrm>
            <a:off x="10743541" y="2829016"/>
            <a:ext cx="320633" cy="2351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/>
          <a:srcRect l="56292" r="20426" b="72709"/>
          <a:stretch/>
        </p:blipFill>
        <p:spPr>
          <a:xfrm>
            <a:off x="10251249" y="2551157"/>
            <a:ext cx="356260" cy="339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/>
          <a:srcRect l="17148" t="74109" r="48706"/>
          <a:stretch/>
        </p:blipFill>
        <p:spPr>
          <a:xfrm>
            <a:off x="11588300" y="2668019"/>
            <a:ext cx="522514" cy="3219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/>
          <a:srcRect l="73023" t="20638" r="3695" b="57400"/>
          <a:stretch/>
        </p:blipFill>
        <p:spPr>
          <a:xfrm>
            <a:off x="11390340" y="3428999"/>
            <a:ext cx="356260" cy="2731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0" b="100000" l="4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6465" y="3384006"/>
            <a:ext cx="2948532" cy="17903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/>
          <a:srcRect l="75676" b="77661"/>
          <a:stretch/>
        </p:blipFill>
        <p:spPr>
          <a:xfrm>
            <a:off x="11371608" y="3897863"/>
            <a:ext cx="716249" cy="4003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8"/>
          <a:srcRect l="1863" t="47842" r="72730" b="12406"/>
          <a:stretch/>
        </p:blipFill>
        <p:spPr>
          <a:xfrm>
            <a:off x="10208511" y="3482470"/>
            <a:ext cx="748145" cy="7125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8"/>
          <a:srcRect l="79306" t="19026" r="1337" b="59110"/>
          <a:stretch/>
        </p:blipFill>
        <p:spPr>
          <a:xfrm>
            <a:off x="10351637" y="4456559"/>
            <a:ext cx="570016" cy="3918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88" b="100000" l="1385" r="986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4905" y="4086926"/>
            <a:ext cx="1710170" cy="20022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1"/>
          <a:srcRect l="10810" t="69094" r="3622" b="1895"/>
          <a:stretch/>
        </p:blipFill>
        <p:spPr>
          <a:xfrm>
            <a:off x="10264907" y="5447194"/>
            <a:ext cx="1460665" cy="5818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1"/>
          <a:srcRect l="30807" t="2994" r="21955" b="76031"/>
          <a:stretch/>
        </p:blipFill>
        <p:spPr>
          <a:xfrm>
            <a:off x="11070356" y="4794974"/>
            <a:ext cx="819398" cy="4275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1"/>
          <a:srcRect l="40029" t="16992" r="28666" b="56365"/>
          <a:stretch/>
        </p:blipFill>
        <p:spPr>
          <a:xfrm>
            <a:off x="11315167" y="6146916"/>
            <a:ext cx="534390" cy="5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84024 0.33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8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85404 0.2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08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90951 0.32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82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2214 0.681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43216 0.6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49271 0.649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69818 0.383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9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81263 0.4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8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85612 0.496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12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77643 0.29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28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819 0.1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2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59961 -0.0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50612 -0.1099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2431 -0.101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20338 0.0069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2444 -0.242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</Words>
  <Application>Microsoft Office PowerPoint</Application>
  <PresentationFormat>Широкоэкранный</PresentationFormat>
  <Paragraphs>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2019-04-21T13:55:39Z</dcterms:created>
  <dcterms:modified xsi:type="dcterms:W3CDTF">2019-04-21T14:46:35Z</dcterms:modified>
</cp:coreProperties>
</file>