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6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-285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8721-FBD0-427A-A855-CD046C9C9B19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B3DC-A076-420C-9DCD-B9DE90616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965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8721-FBD0-427A-A855-CD046C9C9B19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B3DC-A076-420C-9DCD-B9DE90616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15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8721-FBD0-427A-A855-CD046C9C9B19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B3DC-A076-420C-9DCD-B9DE90616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088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8721-FBD0-427A-A855-CD046C9C9B19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B3DC-A076-420C-9DCD-B9DE90616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95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8721-FBD0-427A-A855-CD046C9C9B19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B3DC-A076-420C-9DCD-B9DE90616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236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8721-FBD0-427A-A855-CD046C9C9B19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B3DC-A076-420C-9DCD-B9DE90616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004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8721-FBD0-427A-A855-CD046C9C9B19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B3DC-A076-420C-9DCD-B9DE90616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397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8721-FBD0-427A-A855-CD046C9C9B19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B3DC-A076-420C-9DCD-B9DE90616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986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8721-FBD0-427A-A855-CD046C9C9B19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B3DC-A076-420C-9DCD-B9DE90616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683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8721-FBD0-427A-A855-CD046C9C9B19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B3DC-A076-420C-9DCD-B9DE90616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253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8721-FBD0-427A-A855-CD046C9C9B19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B3DC-A076-420C-9DCD-B9DE90616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471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68721-FBD0-427A-A855-CD046C9C9B19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EB3DC-A076-420C-9DCD-B9DE90616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08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image" Target="../media/image3.jpg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4090283"/>
            <a:ext cx="4566508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«Сосчитай-ка»</a:t>
            </a:r>
            <a:endParaRPr lang="ru-RU" sz="5400" b="1" cap="none" spc="0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1683" y="5013613"/>
            <a:ext cx="5454316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совершенствовать умение согласования имена существительные с числительными в роде и падеже, образовывать имена существительных с уменьшительно-ласкательными суффиксами, образовывать существительные множественного числа от единственного.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97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9284" y="4347410"/>
            <a:ext cx="7523747" cy="20313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Лексический материал по теме «Домашние животные»: </a:t>
            </a:r>
          </a:p>
          <a:p>
            <a:r>
              <a:rPr lang="ru-RU" dirty="0" smtClean="0"/>
              <a:t>Собака – собаки, щенок – щенки, свинья-свиньи, поросенок-поросята, коза-козы, козленок-козлята, корова-коровы, теленок-телята; </a:t>
            </a:r>
          </a:p>
          <a:p>
            <a:r>
              <a:rPr lang="ru-RU" dirty="0" smtClean="0"/>
              <a:t>одна собака, две собаки, три собаки, четыре собаки, пять собак и т .д.; корова-коровушка, теленок – теленочек, и т.п.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298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1579"/>
          <a:stretch/>
        </p:blipFill>
        <p:spPr>
          <a:xfrm>
            <a:off x="0" y="-53760"/>
            <a:ext cx="12192000" cy="68547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22" b="91822" l="0" r="40295"/>
                    </a14:imgEffect>
                  </a14:imgLayer>
                </a14:imgProps>
              </a:ext>
            </a:extLst>
          </a:blip>
          <a:srcRect t="50250" r="59088" b="8303"/>
          <a:stretch/>
        </p:blipFill>
        <p:spPr>
          <a:xfrm rot="5400000">
            <a:off x="1462368" y="3451790"/>
            <a:ext cx="1607975" cy="22514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85" y="2963996"/>
            <a:ext cx="1286590" cy="722941"/>
          </a:xfrm>
          <a:prstGeom prst="rect">
            <a:avLst/>
          </a:prstGeom>
          <a:scene3d>
            <a:camera prst="orthographicFront">
              <a:rot lat="0" lon="0" rev="21594000"/>
            </a:camera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1750" y="2963997"/>
            <a:ext cx="812745" cy="4666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1" b="42133" l="3686" r="42015"/>
                    </a14:imgEffect>
                  </a14:imgLayer>
                </a14:imgProps>
              </a:ext>
            </a:extLst>
          </a:blip>
          <a:srcRect l="3447" t="3479" r="56620" b="57448"/>
          <a:stretch/>
        </p:blipFill>
        <p:spPr>
          <a:xfrm rot="5400000">
            <a:off x="10641939" y="2048139"/>
            <a:ext cx="1126942" cy="152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78" b="31467" l="22727" r="42998"/>
                    </a14:imgEffect>
                  </a14:imgLayer>
                </a14:imgProps>
              </a:ext>
            </a:extLst>
          </a:blip>
          <a:srcRect l="22274" t="18748" r="56828" b="67928"/>
          <a:stretch/>
        </p:blipFill>
        <p:spPr>
          <a:xfrm rot="5400000">
            <a:off x="9303881" y="2603050"/>
            <a:ext cx="819227" cy="7218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92" b="43099" l="4896" r="50796">
                        <a14:foregroundMark x1="36597" y1="10240" x2="36597" y2="10240"/>
                        <a14:foregroundMark x1="38556" y1="11131" x2="38556" y2="11131"/>
                        <a14:foregroundMark x1="39657" y1="10062" x2="39657" y2="10062"/>
                        <a14:foregroundMark x1="32191" y1="8014" x2="32191" y2="8014"/>
                        <a14:foregroundMark x1="34027" y1="7213" x2="34027" y2="7213"/>
                        <a14:foregroundMark x1="35129" y1="7836" x2="35129" y2="7836"/>
                        <a14:foregroundMark x1="35373" y1="8459" x2="35373" y2="8459"/>
                        <a14:foregroundMark x1="34517" y1="8994" x2="34517" y2="8994"/>
                        <a14:foregroundMark x1="33660" y1="21193" x2="33660" y2="21193"/>
                        <a14:foregroundMark x1="37332" y1="24488" x2="37332" y2="24488"/>
                        <a14:foregroundMark x1="38556" y1="23865" x2="38556" y2="23865"/>
                        <a14:foregroundMark x1="40514" y1="23865" x2="40514" y2="23865"/>
                      </a14:backgroundRemoval>
                    </a14:imgEffect>
                  </a14:imgLayer>
                </a14:imgProps>
              </a:ext>
            </a:extLst>
          </a:blip>
          <a:srcRect l="4854" t="3396" r="52680" b="56861"/>
          <a:stretch/>
        </p:blipFill>
        <p:spPr>
          <a:xfrm rot="16200000">
            <a:off x="6585357" y="3158114"/>
            <a:ext cx="2837032" cy="36495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091" b="43989" l="6120" r="25337">
                        <a14:foregroundMark x1="18115" y1="36509" x2="18115" y2="36509"/>
                        <a14:foregroundMark x1="18115" y1="36509" x2="18115" y2="36509"/>
                        <a14:foregroundMark x1="18727" y1="34817" x2="18727" y2="34817"/>
                        <a14:foregroundMark x1="19951" y1="34996" x2="19951" y2="34996"/>
                        <a14:foregroundMark x1="20196" y1="34194" x2="20196" y2="34194"/>
                        <a14:foregroundMark x1="20808" y1="33304" x2="20808" y2="33304"/>
                        <a14:foregroundMark x1="20808" y1="32858" x2="20808" y2="32858"/>
                        <a14:foregroundMark x1="22399" y1="35085" x2="22399" y2="35085"/>
                        <a14:foregroundMark x1="23868" y1="37489" x2="23868" y2="37489"/>
                        <a14:foregroundMark x1="23623" y1="36509" x2="23623" y2="36509"/>
                        <a14:foregroundMark x1="23501" y1="35708" x2="23501" y2="35708"/>
                        <a14:foregroundMark x1="9180" y1="28495" x2="9180" y2="28495"/>
                        <a14:foregroundMark x1="10894" y1="27961" x2="10894" y2="27961"/>
                        <a14:foregroundMark x1="11506" y1="27961" x2="11506" y2="27961"/>
                        <a14:foregroundMark x1="9425" y1="35530" x2="9425" y2="35530"/>
                        <a14:foregroundMark x1="17503" y1="41140" x2="17503" y2="41140"/>
                      </a14:backgroundRemoval>
                    </a14:imgEffect>
                  </a14:imgLayer>
                </a14:imgProps>
              </a:ext>
            </a:extLst>
          </a:blip>
          <a:srcRect l="4029" t="26342" r="72677" b="55811"/>
          <a:stretch/>
        </p:blipFill>
        <p:spPr>
          <a:xfrm rot="16200000">
            <a:off x="10661259" y="4944672"/>
            <a:ext cx="1440085" cy="15165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113" b="89628" l="51446" r="98072">
                        <a14:foregroundMark x1="70241" y1="81560" x2="70241" y2="81560"/>
                        <a14:foregroundMark x1="70482" y1="81383" x2="70482" y2="81383"/>
                        <a14:foregroundMark x1="69518" y1="80053" x2="69518" y2="80053"/>
                        <a14:foregroundMark x1="69036" y1="84397" x2="69036" y2="84397"/>
                        <a14:foregroundMark x1="67590" y1="85372" x2="67590" y2="85372"/>
                        <a14:foregroundMark x1="68795" y1="87057" x2="69277" y2="86613"/>
                        <a14:foregroundMark x1="70120" y1="86170" x2="70120" y2="86170"/>
                        <a14:foregroundMark x1="71084" y1="86613" x2="71084" y2="86613"/>
                        <a14:foregroundMark x1="83012" y1="77216" x2="83012" y2="77216"/>
                        <a14:foregroundMark x1="82289" y1="76418" x2="82289" y2="76418"/>
                        <a14:foregroundMark x1="81084" y1="71631" x2="81084" y2="71631"/>
                        <a14:foregroundMark x1="80241" y1="72163" x2="80241" y2="72163"/>
                        <a14:foregroundMark x1="77349" y1="62234" x2="77349" y2="62234"/>
                        <a14:foregroundMark x1="76506" y1="59397" x2="76506" y2="59397"/>
                        <a14:foregroundMark x1="85663" y1="59574" x2="85663" y2="59574"/>
                        <a14:foregroundMark x1="82410" y1="54078" x2="82410" y2="54078"/>
                        <a14:foregroundMark x1="84217" y1="54965" x2="84217" y2="54965"/>
                        <a14:foregroundMark x1="84217" y1="55230" x2="84217" y2="55230"/>
                        <a14:foregroundMark x1="82892" y1="65957" x2="82892" y2="65957"/>
                        <a14:foregroundMark x1="61807" y1="66578" x2="61807" y2="66578"/>
                      </a14:backgroundRemoval>
                    </a14:imgEffect>
                  </a14:imgLayer>
                </a14:imgProps>
              </a:ext>
            </a:extLst>
          </a:blip>
          <a:srcRect l="53653" t="49739" r="-1" b="13084"/>
          <a:stretch/>
        </p:blipFill>
        <p:spPr>
          <a:xfrm rot="5400000">
            <a:off x="4075599" y="2629880"/>
            <a:ext cx="1843600" cy="20098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4820" y="5381480"/>
            <a:ext cx="2106602" cy="15532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80" b="44415" l="3614" r="50000"/>
                    </a14:imgEffect>
                  </a14:imgLayer>
                </a14:imgProps>
              </a:ext>
            </a:extLst>
          </a:blip>
          <a:srcRect l="6400" t="1327" r="52129" b="57544"/>
          <a:stretch/>
        </p:blipFill>
        <p:spPr>
          <a:xfrm rot="5400000">
            <a:off x="6411322" y="2277529"/>
            <a:ext cx="933698" cy="12584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225" b="42660" l="31042" r="45536"/>
                    </a14:imgEffect>
                  </a14:imgLayer>
                </a14:imgProps>
              </a:ext>
            </a:extLst>
          </a:blip>
          <a:srcRect l="29230" t="32046" r="52652" b="56161"/>
          <a:stretch/>
        </p:blipFill>
        <p:spPr>
          <a:xfrm rot="5180296">
            <a:off x="4191203" y="2531027"/>
            <a:ext cx="492459" cy="43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0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C 0.06902 4.07407E-6 0.125 0.05601 0.125 0.125 C 0.125 0.19398 0.06902 0.25 -4.79167E-6 0.25 C -0.06901 0.25 -0.125 0.19398 -0.125 0.125 C -0.125 0.05601 -0.06901 4.07407E-6 -4.79167E-6 4.07407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91 0.06875 L -0.10872 0.01783 C -0.10573 0.00764 -0.10221 -0.00879 -0.09948 -0.02708 C -0.09648 -0.04722 -0.09492 -0.06366 -0.09466 -0.07546 L -0.09257 -0.13264 " pathEditMode="relative" rAng="17100000" ptsTypes="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-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16 -0.00833 L 0.05521 0.146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0.28737 0.004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-0.13287 L -0.00547 -0.227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87</Words>
  <Application>Microsoft Office PowerPoint</Application>
  <PresentationFormat>Произвольный</PresentationFormat>
  <Paragraphs>6</Paragraphs>
  <Slides>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Тема Office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Desky</cp:lastModifiedBy>
  <cp:revision>9</cp:revision>
  <dcterms:created xsi:type="dcterms:W3CDTF">2019-04-20T19:26:18Z</dcterms:created>
  <dcterms:modified xsi:type="dcterms:W3CDTF">2019-04-23T10:31:37Z</dcterms:modified>
</cp:coreProperties>
</file>