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5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14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0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3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50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65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79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2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46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58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16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92A5-13CE-499A-8142-D722CBE4228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9793-2518-4AB9-9F3C-CFF2457CF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18" Type="http://schemas.microsoft.com/office/2007/relationships/hdphoto" Target="../media/hdphoto5.wdp"/><Relationship Id="rId3" Type="http://schemas.openxmlformats.org/officeDocument/2006/relationships/image" Target="../media/image9.png"/><Relationship Id="rId21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8.jpeg"/><Relationship Id="rId16" Type="http://schemas.microsoft.com/office/2007/relationships/hdphoto" Target="../media/hdphoto1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0563" r="286" b="6793"/>
          <a:stretch/>
        </p:blipFill>
        <p:spPr>
          <a:xfrm>
            <a:off x="0" y="29155"/>
            <a:ext cx="10101943" cy="6828845"/>
          </a:xfrm>
          <a:prstGeom prst="rect">
            <a:avLst/>
          </a:prstGeom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415637" y="4116778"/>
            <a:ext cx="4572000" cy="200693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обогащение словаря, формирование навыка классификации диких и домашних птиц.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86" y="0"/>
            <a:ext cx="42896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«Птичий двор»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2910" y="-1"/>
            <a:ext cx="2459090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69714" y="478971"/>
            <a:ext cx="213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Перед началом игры предложить ребенку рассмотреть всех птиц.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Назвать птицу по порядку (с лебедя).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Закрепить представления ребенка о среде обитания каждой птицы.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Навести курсор на птицу и проверить предположение ребенка.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0563" r="-198"/>
          <a:stretch/>
        </p:blipFill>
        <p:spPr>
          <a:xfrm>
            <a:off x="0" y="0"/>
            <a:ext cx="9832769" cy="68498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32910" y="-1"/>
            <a:ext cx="2459090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ngimg.com/uploads/swan/swan_PNG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5884" y="0"/>
            <a:ext cx="2327647" cy="1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70" b="99848" l="9961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0111" y="2133450"/>
            <a:ext cx="2521545" cy="1617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3374" y="571728"/>
            <a:ext cx="2035960" cy="1990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9844" b="96649" l="67138" r="9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22" t="66493" r="1212" b="-1731"/>
          <a:stretch/>
        </p:blipFill>
        <p:spPr>
          <a:xfrm>
            <a:off x="10390231" y="3981316"/>
            <a:ext cx="1998797" cy="2002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6667" b="67333" l="9600" r="42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9" t="34113" r="57503" b="32640"/>
          <a:stretch/>
        </p:blipFill>
        <p:spPr>
          <a:xfrm>
            <a:off x="9732911" y="5429804"/>
            <a:ext cx="1524897" cy="1428196"/>
          </a:xfrm>
          <a:prstGeom prst="rect">
            <a:avLst/>
          </a:prstGeom>
        </p:spPr>
      </p:pic>
      <p:pic>
        <p:nvPicPr>
          <p:cNvPr id="1028" name="Picture 4" descr="http://printonic.ru/uploads/images/2016/03/14/img_56e65bc22a86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5968" y="3294594"/>
            <a:ext cx="1782936" cy="15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26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06358E-6 C 0.03672 3.06358E-6 0.06666 0.05433 0.06666 0.12162 C 0.06666 0.18867 0.03672 0.24323 3.54167E-6 0.24323 C -0.03685 0.24323 -0.06667 0.18867 -0.06667 0.12162 C -0.06667 0.05433 -0.03685 3.06358E-6 3.54167E-6 3.06358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6.5896E-6 C -0.13463 0.15745 -0.26927 0.31491 -0.39635 0.35722 C -0.52318 0.39953 -0.69844 0.24277 -0.76172 0.25364 C -0.825 0.2645 -0.77305 0.3926 -0.77604 0.42288 C -0.77903 0.45317 -0.7793 0.44439 -0.77956 0.4356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6.93642E-7 L -0.27148 0.177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9944  0.125 0.22197  C 0.125 0.34449  0.069 0.44393  0 0.44393  C -0.069 0.44393  -0.125 0.34449  -0.125 0.22197  C -0.125 0.09944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0289 C -0.09635 -0.0148 -0.07617 -0.00046 -0.06757 0.01734 C -0.05859 0.03676 -0.05429 0.05988 -0.04973 0.08301 C -0.04531 0.10613 -0.04973 0.12555 -0.05429 0.14682 C -0.05859 0.16647 -0.06523 0.18775 -0.08085 0.20555 C -0.09414 0.22335 -0.11627 0.23746 -0.14049 0.24809 C -0.16276 0.25873 -0.18932 0.2659 -0.21575 0.26936 C -0.24231 0.27306 -0.26914 0.27306 -0.29335 0.26936 C -0.31992 0.2659 -0.3444 0.25688 -0.36432 0.24277 C -0.38424 0.23029 -0.40182 0.21434 -0.41067 0.19491 C -0.422 0.17711 -0.4263 0.15214 -0.4263 0.13272 C -0.42864 0.11306 -0.4263 0.09017 -0.4151 0.07052 C -0.40403 0.05272 -0.38424 0.03861 -0.35768 0.03145 C -0.33112 0.02613 -0.30429 0.0333 -0.28671 0.04578 C -0.27122 0.05804 -0.26015 0.07769 -0.25794 0.10081 C -0.25794 0.1237 -0.26015 0.1452 -0.27122 0.16277 C -0.28242 0.18058 -0.28007 0.18428 -0.32447 0.20717 C -0.36432 0.23214 -0.40403 0.22497 -0.42864 0.22682 C -0.45286 0.22682 -0.47278 0.21965 -0.49726 0.21249 C -0.52369 0.2037 -0.54596 0.18775 -0.56119 0.17364 C -0.57682 0.15931 -0.58346 0.1415 -0.59244 0.11306 C -0.59895 0.08486 -0.59895 0.07052 -0.59895 0.04925 C -0.59895 0.02798 -0.59895 0.00671 -0.59895 -0.0148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18 -0.04948 C -0.27018 -0.13596 -0.30873 -0.20255 -0.35534 -0.20255 C -0.40352 -0.20255 -0.44167 -0.13596 -0.44167 -0.04948 C -0.44167 0.03722 -0.48021 0.10404 -0.52826 0.10404 C -0.575 0.10404 -0.61315 0.03722 -0.61315 -0.04948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9.depositphotos.com/1526816/1098/v/950/depositphotos_10984180-stock-illustration-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2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32911" y="-1"/>
            <a:ext cx="2459090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3771" y="203200"/>
            <a:ext cx="428963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«Чей птенец?»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60208" y="4015178"/>
            <a:ext cx="4572000" cy="200693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обогащение словаря, закрепление названий и обогащение зрительного восприятия образа домашних птиц и их птенцов.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28" y="117693"/>
            <a:ext cx="2133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Перед началом игры предложить ребенку рассмотреть всех птиц.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Назвать птицу по порядку всех птенцов (с индюшонка).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Закрепить названия домашних птиц на большом поле.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Навести курсор на птенца, щелкнуть правой кнопкой мыши и проверить предположение ребенка.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9.depositphotos.com/1526816/1098/v/950/depositphotos_10984180-stock-illustration-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2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32911" y="-1"/>
            <a:ext cx="2459090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3067" b="100000" l="35333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85" t="72381" r="42265"/>
          <a:stretch/>
        </p:blipFill>
        <p:spPr>
          <a:xfrm>
            <a:off x="9930251" y="83127"/>
            <a:ext cx="1270026" cy="148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7600" b="70400" l="42800" r="61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65" t="47100" r="39668" b="29004"/>
          <a:stretch/>
        </p:blipFill>
        <p:spPr>
          <a:xfrm>
            <a:off x="11024330" y="1056690"/>
            <a:ext cx="933505" cy="1140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7467" b="100000" l="533" r="3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706" r="66854"/>
          <a:stretch/>
        </p:blipFill>
        <p:spPr>
          <a:xfrm>
            <a:off x="117415" y="3850535"/>
            <a:ext cx="1469902" cy="1432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7067" b="100000" l="68667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46" t="67013"/>
          <a:stretch/>
        </p:blipFill>
        <p:spPr>
          <a:xfrm>
            <a:off x="1357774" y="3721079"/>
            <a:ext cx="1922124" cy="1867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667" b="69733" l="10267" r="4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1" t="34265" r="58828" b="30255"/>
          <a:stretch/>
        </p:blipFill>
        <p:spPr>
          <a:xfrm>
            <a:off x="6625735" y="4464196"/>
            <a:ext cx="1426470" cy="1531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800" b="73600" l="59867" r="97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96" t="37311" r="2766" b="32236"/>
          <a:stretch/>
        </p:blipFill>
        <p:spPr>
          <a:xfrm>
            <a:off x="7945597" y="5260769"/>
            <a:ext cx="1787314" cy="1469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200" b="37733" l="80800" r="99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26" t="13679" r="880" b="62424"/>
          <a:stretch/>
        </p:blipFill>
        <p:spPr>
          <a:xfrm>
            <a:off x="9706603" y="3326870"/>
            <a:ext cx="1158184" cy="1427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067" b="37200" l="36000" r="5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58" t="10389" r="49365" b="62598"/>
          <a:stretch/>
        </p:blipFill>
        <p:spPr>
          <a:xfrm>
            <a:off x="11009815" y="4120656"/>
            <a:ext cx="875562" cy="14530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098" y="3337464"/>
            <a:ext cx="1556418" cy="1521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67" b="36400" l="5160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39" t="2364" r="19410" b="63031"/>
          <a:stretch/>
        </p:blipFill>
        <p:spPr>
          <a:xfrm>
            <a:off x="6300610" y="2799872"/>
            <a:ext cx="1603709" cy="1859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218" b="986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9241" y="4803878"/>
            <a:ext cx="1785257" cy="11454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474" b="96211" l="0" r="94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74630" y="4092756"/>
            <a:ext cx="1453603" cy="1814789"/>
          </a:xfrm>
          <a:prstGeom prst="rect">
            <a:avLst/>
          </a:prstGeom>
        </p:spPr>
      </p:pic>
      <p:pic>
        <p:nvPicPr>
          <p:cNvPr id="2052" name="Picture 4" descr="https://thumbs.dreamstime.com/b/%D1%81%D1%82%D1%80%D0%B0%D1%83%D1%81-%D1%86%D1%8B%D0%BF%D0%BB%D0%B5%D0%BD%D0%BE%D0%BA%D0%B0-2779859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99625" l="1000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4186" y="2145233"/>
            <a:ext cx="1628457" cy="16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1771637/3589b325-1111-4536-8859-b66c16037ba6/s1200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11979" b="84383" l="12125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72" t="11258" r="7590" b="19459"/>
          <a:stretch/>
        </p:blipFill>
        <p:spPr bwMode="auto">
          <a:xfrm>
            <a:off x="9886709" y="5172077"/>
            <a:ext cx="1219268" cy="14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4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5 -0.04647 C -0.33841 0.30497 -0.61589 0.65642 -0.73438 0.77156 C -0.85287 0.88671 -0.76563 0.6652 -0.77136 0.64486 " pathEditMode="relative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1 0.02521 C -0.2543 0.06058 -0.44349 0.09596 -0.54727 0.18798 C -0.65104 0.28 -0.69375 0.48787 -0.68763 0.57688 C -0.68151 0.6659 -0.58451 0.73896 -0.51029 0.72278 C -0.43607 0.70659 -0.28763 0.51723 -0.24245 0.47954 C -0.19727 0.44185 -0.23946 0.49388 -0.23893 0.49665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82 -0.01271 C 0.00339 -0.01271 0.04584 0.06151 0.04584 0.1533 C 0.04584 0.24486 0.00339 0.31931 -0.04882 0.31931 C -0.10117 0.31931 -0.14349 0.24486 -0.14349 0.1533 C -0.14349 0.06151 -0.10117 -0.01271 -0.04882 -0.0127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47 -0.01341 C -0.10026 -0.01989 -0.14492 -0.02613 -0.18763 0.02243 C -0.23034 0.07098 -0.29049 0.27237 -0.31146 0.27838 C -0.33242 0.28439 -0.31419 0.08948 -0.3138 0.0585 C -0.31341 0.02751 -0.3099 0.0867 -0.30911 0.09225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89017E-7 C -0.07838 0.00046 -0.15677 0.00115 -0.20599 0.03607 C -0.2552 0.07098 -0.20468 0.17803 -0.29518 0.20924 C -0.38567 0.24046 -0.70859 0.23838 -0.74882 0.22404 C -0.78906 0.20971 -0.572 0.13965 -0.53685 0.1227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0983 C 0.03112 -0.10983 0.05599 -0.06359 0.05599 -0.00625 C 0.05599 0.05086 0.03112 0.09734 0.00052 0.09734 C -0.03008 0.09734 -0.05482 0.05086 -0.05482 -0.00625 C -0.05482 -0.06359 -0.03008 -0.10983 0.00052 -0.10983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125</Words>
  <Application>Microsoft Office PowerPoint</Application>
  <PresentationFormat>Произвольный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390</cp:lastModifiedBy>
  <cp:revision>10</cp:revision>
  <dcterms:created xsi:type="dcterms:W3CDTF">2019-10-21T14:01:08Z</dcterms:created>
  <dcterms:modified xsi:type="dcterms:W3CDTF">2019-10-24T02:27:19Z</dcterms:modified>
</cp:coreProperties>
</file>