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1" r:id="rId2"/>
    <p:sldId id="256" r:id="rId3"/>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6CCFF"/>
    <a:srgbClr val="FFFF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1386"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31.03.2020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31.03.2020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31.03.2020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31.03.2020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5B106E36-FD25-4E2D-B0AA-010F637433A0}" type="datetimeFigureOut">
              <a:rPr lang="ru-RU" smtClean="0"/>
              <a:pPr/>
              <a:t>31.03.2020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5B106E36-FD25-4E2D-B0AA-010F637433A0}" type="datetimeFigureOut">
              <a:rPr lang="ru-RU" smtClean="0"/>
              <a:pPr/>
              <a:t>31.03.2020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5B106E36-FD25-4E2D-B0AA-010F637433A0}" type="datetimeFigureOut">
              <a:rPr lang="ru-RU" smtClean="0"/>
              <a:pPr/>
              <a:t>31.03.2020</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5B106E36-FD25-4E2D-B0AA-010F637433A0}" type="datetimeFigureOut">
              <a:rPr lang="ru-RU" smtClean="0"/>
              <a:pPr/>
              <a:t>31.03.2020</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5B106E36-FD25-4E2D-B0AA-010F637433A0}" type="datetimeFigureOut">
              <a:rPr lang="ru-RU" smtClean="0"/>
              <a:pPr/>
              <a:t>31.03.2020</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5B106E36-FD25-4E2D-B0AA-010F637433A0}" type="datetimeFigureOut">
              <a:rPr lang="ru-RU" smtClean="0"/>
              <a:pPr/>
              <a:t>31.03.2020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5B106E36-FD25-4E2D-B0AA-010F637433A0}" type="datetimeFigureOut">
              <a:rPr lang="ru-RU" smtClean="0"/>
              <a:pPr/>
              <a:t>31.03.2020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106E36-FD25-4E2D-B0AA-010F637433A0}" type="datetimeFigureOut">
              <a:rPr lang="ru-RU" smtClean="0"/>
              <a:pPr/>
              <a:t>31.03.2020</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25C68B6-61C2-468F-89AB-4B9F7531AA68}"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7.xml"/><Relationship Id="rId4" Type="http://schemas.openxmlformats.org/officeDocument/2006/relationships/image" Target="../media/image5.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Рисунок 1"/>
          <p:cNvPicPr>
            <a:picLocks noChangeAspect="1"/>
          </p:cNvPicPr>
          <p:nvPr/>
        </p:nvPicPr>
        <p:blipFill>
          <a:blip r:embed="rId2"/>
          <a:stretch>
            <a:fillRect/>
          </a:stretch>
        </p:blipFill>
        <p:spPr>
          <a:xfrm>
            <a:off x="20758" y="0"/>
            <a:ext cx="9156589" cy="6873530"/>
          </a:xfrm>
          <a:prstGeom prst="rect">
            <a:avLst/>
          </a:prstGeom>
        </p:spPr>
      </p:pic>
      <p:sp>
        <p:nvSpPr>
          <p:cNvPr id="3" name="Прямоугольник 2"/>
          <p:cNvSpPr/>
          <p:nvPr/>
        </p:nvSpPr>
        <p:spPr>
          <a:xfrm>
            <a:off x="2242213" y="114781"/>
            <a:ext cx="4354077" cy="584775"/>
          </a:xfrm>
          <a:prstGeom prst="rect">
            <a:avLst/>
          </a:prstGeom>
        </p:spPr>
        <p:txBody>
          <a:bodyPr wrap="none">
            <a:spAutoFit/>
          </a:bodyPr>
          <a:lstStyle/>
          <a:p>
            <a:pPr lvl="0" algn="ctr"/>
            <a:r>
              <a:rPr lang="ru-RU" sz="3200" b="1" dirty="0" smtClean="0">
                <a:ln w="31550" cmpd="sng">
                  <a:gradFill>
                    <a:gsLst>
                      <a:gs pos="25000">
                        <a:srgbClr val="4F81BD">
                          <a:shade val="25000"/>
                          <a:satMod val="190000"/>
                        </a:srgbClr>
                      </a:gs>
                      <a:gs pos="80000">
                        <a:srgbClr val="4F81BD">
                          <a:tint val="75000"/>
                          <a:satMod val="190000"/>
                        </a:srgbClr>
                      </a:gs>
                    </a:gsLst>
                    <a:lin ang="5400000"/>
                  </a:gradFill>
                  <a:prstDash val="solid"/>
                </a:ln>
                <a:solidFill>
                  <a:srgbClr val="1F497D">
                    <a:lumMod val="20000"/>
                    <a:lumOff val="80000"/>
                  </a:srgbClr>
                </a:solidFill>
                <a:effectLst>
                  <a:outerShdw blurRad="41275" dist="12700" dir="12000000" algn="tl" rotWithShape="0">
                    <a:srgbClr val="000000">
                      <a:alpha val="40000"/>
                    </a:srgbClr>
                  </a:outerShdw>
                </a:effectLst>
              </a:rPr>
              <a:t>Весна. Признаки весны</a:t>
            </a:r>
            <a:endParaRPr lang="ru-RU" sz="3200" b="1" dirty="0">
              <a:ln w="31550" cmpd="sng">
                <a:gradFill>
                  <a:gsLst>
                    <a:gs pos="25000">
                      <a:srgbClr val="4F81BD">
                        <a:shade val="25000"/>
                        <a:satMod val="190000"/>
                      </a:srgbClr>
                    </a:gs>
                    <a:gs pos="80000">
                      <a:srgbClr val="4F81BD">
                        <a:tint val="75000"/>
                        <a:satMod val="190000"/>
                      </a:srgbClr>
                    </a:gs>
                  </a:gsLst>
                  <a:lin ang="5400000"/>
                </a:gradFill>
                <a:prstDash val="solid"/>
              </a:ln>
              <a:solidFill>
                <a:srgbClr val="1F497D">
                  <a:lumMod val="20000"/>
                  <a:lumOff val="80000"/>
                </a:srgbClr>
              </a:solidFill>
              <a:effectLst>
                <a:outerShdw blurRad="41275" dist="12700" dir="12000000" algn="tl" rotWithShape="0">
                  <a:srgbClr val="000000">
                    <a:alpha val="40000"/>
                  </a:srgbClr>
                </a:outerShdw>
              </a:effectLst>
            </a:endParaRPr>
          </a:p>
        </p:txBody>
      </p:sp>
      <p:pic>
        <p:nvPicPr>
          <p:cNvPr id="4" name="Рисунок 3"/>
          <p:cNvPicPr>
            <a:picLocks noChangeAspect="1"/>
          </p:cNvPicPr>
          <p:nvPr/>
        </p:nvPicPr>
        <p:blipFill>
          <a:blip r:embed="rId3"/>
          <a:stretch>
            <a:fillRect/>
          </a:stretch>
        </p:blipFill>
        <p:spPr>
          <a:xfrm>
            <a:off x="3275856" y="2341459"/>
            <a:ext cx="2121592" cy="414564"/>
          </a:xfrm>
          <a:prstGeom prst="rect">
            <a:avLst/>
          </a:prstGeom>
        </p:spPr>
      </p:pic>
      <p:sp>
        <p:nvSpPr>
          <p:cNvPr id="5" name="TextBox 4"/>
          <p:cNvSpPr txBox="1"/>
          <p:nvPr/>
        </p:nvSpPr>
        <p:spPr>
          <a:xfrm>
            <a:off x="971600" y="908720"/>
            <a:ext cx="7632848" cy="923330"/>
          </a:xfrm>
          <a:prstGeom prst="rect">
            <a:avLst/>
          </a:prstGeom>
          <a:noFill/>
        </p:spPr>
        <p:txBody>
          <a:bodyPr wrap="square" rtlCol="0">
            <a:spAutoFit/>
          </a:bodyPr>
          <a:lstStyle/>
          <a:p>
            <a:pPr algn="just"/>
            <a:r>
              <a:rPr lang="ru-RU" dirty="0" smtClean="0"/>
              <a:t>Уважаемые </a:t>
            </a:r>
            <a:r>
              <a:rPr lang="ru-RU" dirty="0" smtClean="0"/>
              <a:t>родители!</a:t>
            </a:r>
          </a:p>
          <a:p>
            <a:pPr algn="just"/>
            <a:r>
              <a:rPr lang="ru-RU" dirty="0"/>
              <a:t>Д</a:t>
            </a:r>
            <a:r>
              <a:rPr lang="ru-RU" dirty="0" smtClean="0"/>
              <a:t>идактическая </a:t>
            </a:r>
            <a:r>
              <a:rPr lang="ru-RU" dirty="0" smtClean="0"/>
              <a:t>игра предназначена для закрепления знаний об изменениях в живой и неживой природе в весенний период. </a:t>
            </a:r>
            <a:endParaRPr lang="ru-RU" dirty="0"/>
          </a:p>
        </p:txBody>
      </p:sp>
      <p:sp>
        <p:nvSpPr>
          <p:cNvPr id="6" name="TextBox 5"/>
          <p:cNvSpPr txBox="1"/>
          <p:nvPr/>
        </p:nvSpPr>
        <p:spPr>
          <a:xfrm>
            <a:off x="971600" y="3265432"/>
            <a:ext cx="7632848" cy="2308324"/>
          </a:xfrm>
          <a:prstGeom prst="rect">
            <a:avLst/>
          </a:prstGeom>
          <a:noFill/>
        </p:spPr>
        <p:txBody>
          <a:bodyPr wrap="square" rtlCol="0">
            <a:spAutoFit/>
          </a:bodyPr>
          <a:lstStyle/>
          <a:p>
            <a:pPr algn="just"/>
            <a:r>
              <a:rPr lang="ru-RU" dirty="0" smtClean="0"/>
              <a:t>Центральное поле предназначено для характерных для весны изображений. По периметру расположены анимированные картинки, характерные для разных времен года, которые необходимо переместить на центральное поле. Каждая картинка начинает движение по щелчку мыши. Работать начинаем с левого верхнего угла. Попросите рассказать ребенка, что изображено на картинке, обратите на детали в каждой из них. После этого, проверяем предположение ребенка наведением курсора на картинку.</a:t>
            </a:r>
            <a:endParaRPr lang="ru-RU" dirty="0"/>
          </a:p>
        </p:txBody>
      </p:sp>
    </p:spTree>
    <p:extLst>
      <p:ext uri="{BB962C8B-B14F-4D97-AF65-F5344CB8AC3E}">
        <p14:creationId xmlns:p14="http://schemas.microsoft.com/office/powerpoint/2010/main" val="141071716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рямоугольник 2"/>
          <p:cNvSpPr/>
          <p:nvPr/>
        </p:nvSpPr>
        <p:spPr>
          <a:xfrm>
            <a:off x="660" y="-28280"/>
            <a:ext cx="9144000" cy="6858000"/>
          </a:xfrm>
          <a:prstGeom prst="rect">
            <a:avLst/>
          </a:prstGeom>
          <a:solidFill>
            <a:srgbClr val="FFFF66"/>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pic>
        <p:nvPicPr>
          <p:cNvPr id="1026" name="Picture 2" descr="E:\весна\002.jpg"/>
          <p:cNvPicPr>
            <a:picLocks noChangeAspect="1" noChangeArrowheads="1"/>
          </p:cNvPicPr>
          <p:nvPr/>
        </p:nvPicPr>
        <p:blipFill>
          <a:blip r:embed="rId2"/>
          <a:srcRect l="2343" t="4166" r="2343" b="6250"/>
          <a:stretch>
            <a:fillRect/>
          </a:stretch>
        </p:blipFill>
        <p:spPr bwMode="auto">
          <a:xfrm>
            <a:off x="1478143" y="208292"/>
            <a:ext cx="6080502" cy="4286256"/>
          </a:xfrm>
          <a:prstGeom prst="rect">
            <a:avLst/>
          </a:prstGeom>
          <a:noFill/>
        </p:spPr>
      </p:pic>
      <p:pic>
        <p:nvPicPr>
          <p:cNvPr id="4" name="Picture 2" descr="E:\весна\d3e29c59fdfa206f992952c6312d1ba5--lapbook-tempo.jpg"/>
          <p:cNvPicPr>
            <a:picLocks noChangeAspect="1" noChangeArrowheads="1"/>
          </p:cNvPicPr>
          <p:nvPr/>
        </p:nvPicPr>
        <p:blipFill>
          <a:blip r:embed="rId3"/>
          <a:srcRect l="32609" r="47011" b="84150"/>
          <a:stretch>
            <a:fillRect/>
          </a:stretch>
        </p:blipFill>
        <p:spPr bwMode="auto">
          <a:xfrm>
            <a:off x="0" y="0"/>
            <a:ext cx="1233929" cy="1357322"/>
          </a:xfrm>
          <a:prstGeom prst="rect">
            <a:avLst/>
          </a:prstGeom>
          <a:noFill/>
        </p:spPr>
      </p:pic>
      <p:pic>
        <p:nvPicPr>
          <p:cNvPr id="5" name="Picture 2" descr="E:\весна\d3e29c59fdfa206f992952c6312d1ba5--lapbook-tempo.jpg"/>
          <p:cNvPicPr>
            <a:picLocks noChangeAspect="1" noChangeArrowheads="1"/>
          </p:cNvPicPr>
          <p:nvPr/>
        </p:nvPicPr>
        <p:blipFill>
          <a:blip r:embed="rId3"/>
          <a:srcRect l="32609" t="34582" r="47010" b="49567"/>
          <a:stretch>
            <a:fillRect/>
          </a:stretch>
        </p:blipFill>
        <p:spPr bwMode="auto">
          <a:xfrm>
            <a:off x="0" y="1571612"/>
            <a:ext cx="1428760" cy="1571636"/>
          </a:xfrm>
          <a:prstGeom prst="rect">
            <a:avLst/>
          </a:prstGeom>
          <a:noFill/>
        </p:spPr>
      </p:pic>
      <p:pic>
        <p:nvPicPr>
          <p:cNvPr id="6" name="Picture 2" descr="E:\весна\d3e29c59fdfa206f992952c6312d1ba5--lapbook-tempo.jpg"/>
          <p:cNvPicPr>
            <a:picLocks noChangeAspect="1" noChangeArrowheads="1"/>
          </p:cNvPicPr>
          <p:nvPr/>
        </p:nvPicPr>
        <p:blipFill>
          <a:blip r:embed="rId3"/>
          <a:srcRect l="31590" t="67724" r="43953" b="16425"/>
          <a:stretch>
            <a:fillRect/>
          </a:stretch>
        </p:blipFill>
        <p:spPr bwMode="auto">
          <a:xfrm>
            <a:off x="0" y="3429000"/>
            <a:ext cx="1558647" cy="1428760"/>
          </a:xfrm>
          <a:prstGeom prst="rect">
            <a:avLst/>
          </a:prstGeom>
          <a:noFill/>
        </p:spPr>
      </p:pic>
      <p:pic>
        <p:nvPicPr>
          <p:cNvPr id="7" name="Picture 4" descr="E:\весна\d3e29c59fdfa206f992952c6312d1ba5--lapbook-tempo.jpg"/>
          <p:cNvPicPr>
            <a:picLocks noChangeAspect="1" noChangeArrowheads="1"/>
          </p:cNvPicPr>
          <p:nvPr/>
        </p:nvPicPr>
        <p:blipFill>
          <a:blip r:embed="rId3"/>
          <a:srcRect l="2038" t="51153" r="75543" b="33716"/>
          <a:stretch>
            <a:fillRect/>
          </a:stretch>
        </p:blipFill>
        <p:spPr bwMode="auto">
          <a:xfrm>
            <a:off x="1681455" y="5385427"/>
            <a:ext cx="1214446" cy="1159244"/>
          </a:xfrm>
          <a:prstGeom prst="rect">
            <a:avLst/>
          </a:prstGeom>
          <a:noFill/>
        </p:spPr>
      </p:pic>
      <p:pic>
        <p:nvPicPr>
          <p:cNvPr id="8" name="Picture 4" descr="E:\весна\d3e29c59fdfa206f992952c6312d1ba5--lapbook-tempo.jpg"/>
          <p:cNvPicPr>
            <a:picLocks noChangeAspect="1" noChangeArrowheads="1"/>
          </p:cNvPicPr>
          <p:nvPr/>
        </p:nvPicPr>
        <p:blipFill>
          <a:blip r:embed="rId3"/>
          <a:srcRect l="1019" t="84295" r="75064" b="575"/>
          <a:stretch>
            <a:fillRect/>
          </a:stretch>
        </p:blipFill>
        <p:spPr bwMode="auto">
          <a:xfrm>
            <a:off x="142844" y="5357826"/>
            <a:ext cx="1357322" cy="1214446"/>
          </a:xfrm>
          <a:prstGeom prst="rect">
            <a:avLst/>
          </a:prstGeom>
          <a:noFill/>
        </p:spPr>
      </p:pic>
      <p:pic>
        <p:nvPicPr>
          <p:cNvPr id="9" name="Picture 3" descr="E:\весна\d3e29c59fdfa206f992952c6312d1ba5--lapbook-tempo.jpg"/>
          <p:cNvPicPr>
            <a:picLocks noChangeAspect="1" noChangeArrowheads="1"/>
          </p:cNvPicPr>
          <p:nvPr/>
        </p:nvPicPr>
        <p:blipFill>
          <a:blip r:embed="rId3"/>
          <a:srcRect l="60190" r="19429" b="83141"/>
          <a:stretch>
            <a:fillRect/>
          </a:stretch>
        </p:blipFill>
        <p:spPr bwMode="auto">
          <a:xfrm>
            <a:off x="7715208" y="0"/>
            <a:ext cx="1428792" cy="1671615"/>
          </a:xfrm>
          <a:prstGeom prst="rect">
            <a:avLst/>
          </a:prstGeom>
          <a:noFill/>
        </p:spPr>
      </p:pic>
      <p:pic>
        <p:nvPicPr>
          <p:cNvPr id="10" name="Picture 3" descr="E:\весна\d3e29c59fdfa206f992952c6312d1ba5--lapbook-tempo.jpg"/>
          <p:cNvPicPr>
            <a:picLocks noChangeAspect="1" noChangeArrowheads="1"/>
          </p:cNvPicPr>
          <p:nvPr/>
        </p:nvPicPr>
        <p:blipFill>
          <a:blip r:embed="rId3"/>
          <a:srcRect l="61209" t="16859" r="17391" b="66570"/>
          <a:stretch>
            <a:fillRect/>
          </a:stretch>
        </p:blipFill>
        <p:spPr bwMode="auto">
          <a:xfrm>
            <a:off x="7643802" y="1785926"/>
            <a:ext cx="1500198" cy="1643074"/>
          </a:xfrm>
          <a:prstGeom prst="rect">
            <a:avLst/>
          </a:prstGeom>
          <a:noFill/>
        </p:spPr>
      </p:pic>
      <p:pic>
        <p:nvPicPr>
          <p:cNvPr id="11" name="Picture 3" descr="E:\весна\d3e29c59fdfa206f992952c6312d1ba5--lapbook-tempo.jpg"/>
          <p:cNvPicPr>
            <a:picLocks noChangeAspect="1" noChangeArrowheads="1"/>
          </p:cNvPicPr>
          <p:nvPr/>
        </p:nvPicPr>
        <p:blipFill>
          <a:blip r:embed="rId3"/>
          <a:srcRect l="61209" t="68011" r="17391" b="16858"/>
          <a:stretch>
            <a:fillRect/>
          </a:stretch>
        </p:blipFill>
        <p:spPr bwMode="auto">
          <a:xfrm>
            <a:off x="3071802" y="5357826"/>
            <a:ext cx="1214446" cy="1214446"/>
          </a:xfrm>
          <a:prstGeom prst="rect">
            <a:avLst/>
          </a:prstGeom>
          <a:noFill/>
        </p:spPr>
      </p:pic>
      <p:pic>
        <p:nvPicPr>
          <p:cNvPr id="12" name="Picture 3" descr="E:\весна\d3e29c59fdfa206f992952c6312d1ba5--lapbook-tempo.jpg"/>
          <p:cNvPicPr>
            <a:picLocks noChangeAspect="1" noChangeArrowheads="1"/>
          </p:cNvPicPr>
          <p:nvPr/>
        </p:nvPicPr>
        <p:blipFill>
          <a:blip r:embed="rId3"/>
          <a:srcRect l="60191" t="84582" r="15353" b="287"/>
          <a:stretch>
            <a:fillRect/>
          </a:stretch>
        </p:blipFill>
        <p:spPr bwMode="auto">
          <a:xfrm>
            <a:off x="4500562" y="5429264"/>
            <a:ext cx="1387913" cy="1214446"/>
          </a:xfrm>
          <a:prstGeom prst="rect">
            <a:avLst/>
          </a:prstGeom>
          <a:noFill/>
        </p:spPr>
      </p:pic>
      <p:pic>
        <p:nvPicPr>
          <p:cNvPr id="13" name="Picture 5" descr="E:\весна\d3e29c59fdfa206f992952c6312d1ba5--lapbook-tempo.jpg"/>
          <p:cNvPicPr>
            <a:picLocks noChangeAspect="1" noChangeArrowheads="1"/>
          </p:cNvPicPr>
          <p:nvPr/>
        </p:nvPicPr>
        <p:blipFill>
          <a:blip r:embed="rId3"/>
          <a:srcRect l="3057" r="76562" b="83429"/>
          <a:stretch>
            <a:fillRect/>
          </a:stretch>
        </p:blipFill>
        <p:spPr bwMode="auto">
          <a:xfrm>
            <a:off x="7647130" y="3528744"/>
            <a:ext cx="1428792" cy="1643074"/>
          </a:xfrm>
          <a:prstGeom prst="rect">
            <a:avLst/>
          </a:prstGeom>
          <a:noFill/>
        </p:spPr>
      </p:pic>
      <p:pic>
        <p:nvPicPr>
          <p:cNvPr id="15" name="Picture 6" descr="E:\весна\d3e29c59fdfa206f992952c6312d1ba5--lapbook-tempo.jpg"/>
          <p:cNvPicPr>
            <a:picLocks noChangeAspect="1" noChangeArrowheads="1"/>
          </p:cNvPicPr>
          <p:nvPr/>
        </p:nvPicPr>
        <p:blipFill>
          <a:blip r:embed="rId3"/>
          <a:srcRect l="59171" t="50720" r="17391" b="33429"/>
          <a:stretch>
            <a:fillRect/>
          </a:stretch>
        </p:blipFill>
        <p:spPr bwMode="auto">
          <a:xfrm>
            <a:off x="6049645" y="5357826"/>
            <a:ext cx="1344333" cy="1285884"/>
          </a:xfrm>
          <a:prstGeom prst="rect">
            <a:avLst/>
          </a:prstGeom>
          <a:noFill/>
        </p:spPr>
      </p:pic>
      <p:pic>
        <p:nvPicPr>
          <p:cNvPr id="16" name="Picture 2" descr="E:\смарт зима\eeb764b2245a741a87f71b2994c27c80.jpg"/>
          <p:cNvPicPr>
            <a:picLocks noChangeAspect="1" noChangeArrowheads="1"/>
          </p:cNvPicPr>
          <p:nvPr/>
        </p:nvPicPr>
        <p:blipFill>
          <a:blip r:embed="rId4"/>
          <a:srcRect l="51108" t="75211" r="34490" b="1155"/>
          <a:stretch>
            <a:fillRect/>
          </a:stretch>
        </p:blipFill>
        <p:spPr bwMode="auto">
          <a:xfrm rot="5400000">
            <a:off x="7671308" y="5258914"/>
            <a:ext cx="1285886" cy="1483710"/>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path" presetSubtype="0" accel="50000" decel="50000" fill="hold" nodeType="clickEffect">
                                  <p:stCondLst>
                                    <p:cond delay="0"/>
                                  </p:stCondLst>
                                  <p:childTnLst>
                                    <p:animMotion origin="layout" path="M 0 0 L 0.178 0 L 0.25 0.121 L 0.072 0.121 L 0 0 Z" pathEditMode="relative" ptsTypes="">
                                      <p:cBhvr>
                                        <p:cTn id="6" dur="2000" fill="hold"/>
                                        <p:tgtEl>
                                          <p:spTgt spid="4"/>
                                        </p:tgtEl>
                                        <p:attrNameLst>
                                          <p:attrName>ppt_x</p:attrName>
                                          <p:attrName>ppt_y</p:attrName>
                                        </p:attrNameLst>
                                      </p:cBhvr>
                                    </p:animMotion>
                                  </p:childTnLst>
                                </p:cTn>
                              </p:par>
                            </p:childTnLst>
                          </p:cTn>
                        </p:par>
                      </p:childTnLst>
                    </p:cTn>
                  </p:par>
                  <p:par>
                    <p:cTn id="7" fill="hold">
                      <p:stCondLst>
                        <p:cond delay="indefinite"/>
                      </p:stCondLst>
                      <p:childTnLst>
                        <p:par>
                          <p:cTn id="8" fill="hold">
                            <p:stCondLst>
                              <p:cond delay="0"/>
                            </p:stCondLst>
                            <p:childTnLst>
                              <p:par>
                                <p:cTn id="9" presetID="14" presetClass="path" presetSubtype="0" accel="50000" decel="50000" fill="hold" nodeType="clickEffect">
                                  <p:stCondLst>
                                    <p:cond delay="0"/>
                                  </p:stCondLst>
                                  <p:childTnLst>
                                    <p:animMotion origin="layout" path="M 0 0 L 0.178 0 L 0.25 0.121 L 0.072 0.121 L 0 0 Z" pathEditMode="relative" ptsTypes="">
                                      <p:cBhvr>
                                        <p:cTn id="10" dur="2000" fill="hold"/>
                                        <p:tgtEl>
                                          <p:spTgt spid="5"/>
                                        </p:tgtEl>
                                        <p:attrNameLst>
                                          <p:attrName>ppt_x</p:attrName>
                                          <p:attrName>ppt_y</p:attrName>
                                        </p:attrNameLst>
                                      </p:cBhvr>
                                    </p:animMotion>
                                  </p:childTnLst>
                                </p:cTn>
                              </p:par>
                            </p:childTnLst>
                          </p:cTn>
                        </p:par>
                      </p:childTnLst>
                    </p:cTn>
                  </p:par>
                  <p:par>
                    <p:cTn id="11" fill="hold">
                      <p:stCondLst>
                        <p:cond delay="indefinite"/>
                      </p:stCondLst>
                      <p:childTnLst>
                        <p:par>
                          <p:cTn id="12" fill="hold">
                            <p:stCondLst>
                              <p:cond delay="0"/>
                            </p:stCondLst>
                            <p:childTnLst>
                              <p:par>
                                <p:cTn id="13" presetID="50" presetClass="path" presetSubtype="0" accel="50000" decel="50000" fill="hold" nodeType="clickEffect">
                                  <p:stCondLst>
                                    <p:cond delay="0"/>
                                  </p:stCondLst>
                                  <p:childTnLst>
                                    <p:animMotion origin="layout" path="M -3.05556E-6 3.33333E-6 L 0.08125 3.33333E-6 C 0.11754 3.33333E-6 0.16285 -0.13843 0.16285 -0.25162 L 0.16285 -0.50324 " pathEditMode="relative" rAng="0" ptsTypes="AAAA">
                                      <p:cBhvr>
                                        <p:cTn id="14" dur="2000" fill="hold"/>
                                        <p:tgtEl>
                                          <p:spTgt spid="6"/>
                                        </p:tgtEl>
                                        <p:attrNameLst>
                                          <p:attrName>ppt_x</p:attrName>
                                          <p:attrName>ppt_y</p:attrName>
                                        </p:attrNameLst>
                                      </p:cBhvr>
                                      <p:rCtr x="8142" y="-25162"/>
                                    </p:animMotion>
                                  </p:childTnLst>
                                </p:cTn>
                              </p:par>
                            </p:childTnLst>
                          </p:cTn>
                        </p:par>
                      </p:childTnLst>
                    </p:cTn>
                  </p:par>
                  <p:par>
                    <p:cTn id="15" fill="hold">
                      <p:stCondLst>
                        <p:cond delay="indefinite"/>
                      </p:stCondLst>
                      <p:childTnLst>
                        <p:par>
                          <p:cTn id="16" fill="hold">
                            <p:stCondLst>
                              <p:cond delay="0"/>
                            </p:stCondLst>
                            <p:childTnLst>
                              <p:par>
                                <p:cTn id="17" presetID="50" presetClass="path" presetSubtype="0" accel="50000" decel="50000" fill="hold" nodeType="clickEffect">
                                  <p:stCondLst>
                                    <p:cond delay="0"/>
                                  </p:stCondLst>
                                  <p:childTnLst>
                                    <p:animMotion origin="layout" path="M 2.68882E-17 1.29237E-16 L 0.07708 1.29237E-16 C 0.11163 1.29237E-16 0.15434 -0.15579 0.15434 -0.28194 L 0.15434 -0.56389 " pathEditMode="relative" rAng="0" ptsTypes="AAAA">
                                      <p:cBhvr>
                                        <p:cTn id="18" dur="2000" fill="hold"/>
                                        <p:tgtEl>
                                          <p:spTgt spid="8"/>
                                        </p:tgtEl>
                                        <p:attrNameLst>
                                          <p:attrName>ppt_x</p:attrName>
                                          <p:attrName>ppt_y</p:attrName>
                                        </p:attrNameLst>
                                      </p:cBhvr>
                                      <p:rCtr x="7708" y="-28194"/>
                                    </p:animMotion>
                                  </p:childTnLst>
                                </p:cTn>
                              </p:par>
                            </p:childTnLst>
                          </p:cTn>
                        </p:par>
                      </p:childTnLst>
                    </p:cTn>
                  </p:par>
                  <p:par>
                    <p:cTn id="19" fill="hold">
                      <p:stCondLst>
                        <p:cond delay="indefinite"/>
                      </p:stCondLst>
                      <p:childTnLst>
                        <p:par>
                          <p:cTn id="20" fill="hold">
                            <p:stCondLst>
                              <p:cond delay="0"/>
                            </p:stCondLst>
                            <p:childTnLst>
                              <p:par>
                                <p:cTn id="21" presetID="0" presetClass="path" presetSubtype="0" accel="50000" decel="50000" fill="hold" nodeType="clickEffect">
                                  <p:stCondLst>
                                    <p:cond delay="0"/>
                                  </p:stCondLst>
                                  <p:childTnLst>
                                    <p:animMotion origin="layout" path="M -0.02378 0.02223 L -0.02378 0.02246 C -0.02431 0.01621 -0.02413 0.01042 -0.025 0.00463 C -0.02535 0.00232 -0.02691 0.00047 -0.02743 -0.00162 C -0.02813 -0.00416 -0.02813 -0.00694 -0.02865 -0.00972 C -0.02882 -0.01134 -0.02934 -0.01273 -0.02986 -0.01435 C -0.03021 -0.01805 -0.03021 -0.02199 -0.0309 -0.02546 C -0.03142 -0.02777 -0.03281 -0.02963 -0.03333 -0.03194 C -0.03819 -0.04907 -0.03038 -0.02685 -0.03698 -0.04444 C -0.03733 -0.04722 -0.03767 -0.04976 -0.03819 -0.05254 C -0.03854 -0.05463 -0.03924 -0.05671 -0.03924 -0.05879 C -0.03924 -0.0662 -0.03941 -0.07384 -0.03819 -0.08101 C -0.03663 -0.09004 -0.03472 -0.09189 -0.0309 -0.09699 C -0.02899 -0.11018 -0.03125 -0.10023 -0.02743 -0.10972 C -0.02118 -0.12476 -0.02587 -0.11944 -0.0191 -0.12546 C -0.01337 -0.13703 -0.01563 -0.13148 -0.01198 -0.14143 C -0.01163 -0.14259 -0.01024 -0.15092 -0.00955 -0.15254 C -0.00885 -0.1537 -0.00799 -0.15463 -0.00712 -0.15555 C -0.00747 -0.16944 -0.00642 -0.18333 -0.00833 -0.19699 C -0.00868 -0.1993 -0.01285 -0.19768 -0.01302 -0.2 C -0.01372 -0.20787 -0.01302 -0.23402 -0.01076 -0.24768 C -0.01042 -0.2493 -0.0099 -0.25092 -0.00955 -0.25254 C -0.01042 -0.26481 -0.01007 -0.2662 -0.01198 -0.27615 C -0.01267 -0.28055 -0.01424 -0.28888 -0.01424 -0.28865 C -0.01302 -0.29004 -0.01198 -0.29143 -0.01076 -0.29213 C -0.00885 -0.29305 -0.00677 -0.29305 -0.00469 -0.29375 C -0.00347 -0.29421 -0.00243 -0.2949 -0.00122 -0.29537 C 0.00035 -0.29583 0.00208 -0.29629 0.00365 -0.29675 C 0.00521 -0.29537 0.00712 -0.29421 0.00833 -0.29213 C 0.0092 -0.29074 0.00885 -0.28865 0.00955 -0.28726 C 0.01042 -0.28541 0.01198 -0.28425 0.01319 -0.28263 C 0.01389 -0.28055 0.01476 -0.27847 0.01545 -0.27615 C 0.01875 -0.2662 0.01632 -0.2618 0.01545 -0.24768 C 0.01597 -0.24074 0.01615 -0.23379 0.01667 -0.22708 C 0.01736 -0.21921 0.01771 -0.2206 0.0191 -0.21435 C 0.01962 -0.21226 0.01979 -0.21018 0.02031 -0.2081 C 0.02066 -0.20648 0.02118 -0.20486 0.02153 -0.20324 C 0.02257 -0.19791 0.02309 -0.19444 0.02396 -0.18888 C 0.02344 -0.1831 0.02326 -0.17731 0.02274 -0.17152 C 0.02222 -0.1662 0.02187 -0.1625 0.0191 -0.15879 C 0.01771 -0.15694 0.0158 -0.15578 0.01441 -0.15393 C 0.01181 -0.15115 0.00712 -0.14444 0.00712 -0.14421 C 0.00677 -0.14282 0.0059 -0.14143 0.0059 -0.13981 C 0.00677 -0.11875 0.00712 -0.11828 0.00955 -0.10486 C 0.0092 -0.0905 0.00903 -0.07615 0.00833 -0.06203 C 0.00833 -0.05972 0.00729 -0.04699 0.0059 -0.04305 C 0.00538 -0.0412 0.00434 -0.03981 0.00365 -0.03819 C 0.00156 -0.02199 0.00243 -0.03194 0.00243 -0.0081 L 2.77778E-7 -4.44444E-6 " pathEditMode="relative" rAng="0" ptsTypes="AAAAAAAAAAAAAAAAAAAAAAAAAAAAAAAAAAAAAAAAAAAAAAAAA">
                                      <p:cBhvr>
                                        <p:cTn id="22" dur="2000" fill="hold"/>
                                        <p:tgtEl>
                                          <p:spTgt spid="7"/>
                                        </p:tgtEl>
                                        <p:attrNameLst>
                                          <p:attrName>ppt_x</p:attrName>
                                          <p:attrName>ppt_y</p:attrName>
                                        </p:attrNameLst>
                                      </p:cBhvr>
                                      <p:rCtr x="1597" y="-15949"/>
                                    </p:animMotion>
                                  </p:childTnLst>
                                </p:cTn>
                              </p:par>
                            </p:childTnLst>
                          </p:cTn>
                        </p:par>
                      </p:childTnLst>
                    </p:cTn>
                  </p:par>
                  <p:par>
                    <p:cTn id="23" fill="hold">
                      <p:stCondLst>
                        <p:cond delay="indefinite"/>
                      </p:stCondLst>
                      <p:childTnLst>
                        <p:par>
                          <p:cTn id="24" fill="hold">
                            <p:stCondLst>
                              <p:cond delay="0"/>
                            </p:stCondLst>
                            <p:childTnLst>
                              <p:par>
                                <p:cTn id="25" presetID="37" presetClass="path" presetSubtype="0" accel="50000" decel="50000" fill="hold" nodeType="clickEffect">
                                  <p:stCondLst>
                                    <p:cond delay="0"/>
                                  </p:stCondLst>
                                  <p:childTnLst>
                                    <p:animMotion origin="layout" path="M -0.15208 2.96296E-6 L -0.12534 -0.08611 C -0.11927 -0.10463 -0.11493 -0.13172 -0.11319 -0.16042 C -0.11093 -0.19375 -0.11163 -0.21991 -0.11527 -0.23935 L -0.13055 -0.32871 " pathEditMode="relative" rAng="5700000" ptsTypes="AAAAA">
                                      <p:cBhvr>
                                        <p:cTn id="26" dur="2000" fill="hold"/>
                                        <p:tgtEl>
                                          <p:spTgt spid="11"/>
                                        </p:tgtEl>
                                        <p:attrNameLst>
                                          <p:attrName>ppt_x</p:attrName>
                                          <p:attrName>ppt_y</p:attrName>
                                        </p:attrNameLst>
                                      </p:cBhvr>
                                      <p:rCtr x="2500" y="-16273"/>
                                    </p:animMotion>
                                  </p:childTnLst>
                                </p:cTn>
                              </p:par>
                            </p:childTnLst>
                          </p:cTn>
                        </p:par>
                      </p:childTnLst>
                    </p:cTn>
                  </p:par>
                  <p:par>
                    <p:cTn id="27" fill="hold">
                      <p:stCondLst>
                        <p:cond delay="indefinite"/>
                      </p:stCondLst>
                      <p:childTnLst>
                        <p:par>
                          <p:cTn id="28" fill="hold">
                            <p:stCondLst>
                              <p:cond delay="0"/>
                            </p:stCondLst>
                            <p:childTnLst>
                              <p:par>
                                <p:cTn id="29" presetID="50" presetClass="path" presetSubtype="0" accel="50000" decel="50000" fill="hold" nodeType="clickEffect">
                                  <p:stCondLst>
                                    <p:cond delay="0"/>
                                  </p:stCondLst>
                                  <p:childTnLst>
                                    <p:animMotion origin="layout" path="M 4.44444E-6 -2.59259E-6 L -0.06945 -2.59259E-6 C -0.1007 -2.59259E-6 -0.13889 -0.09352 -0.13889 -0.16921 L -0.13889 -0.33819 " pathEditMode="relative" rAng="0" ptsTypes="AAAA">
                                      <p:cBhvr>
                                        <p:cTn id="30" dur="2000" fill="hold"/>
                                        <p:tgtEl>
                                          <p:spTgt spid="12"/>
                                        </p:tgtEl>
                                        <p:attrNameLst>
                                          <p:attrName>ppt_x</p:attrName>
                                          <p:attrName>ppt_y</p:attrName>
                                        </p:attrNameLst>
                                      </p:cBhvr>
                                      <p:rCtr x="-6944" y="-16921"/>
                                    </p:animMotion>
                                  </p:childTnLst>
                                </p:cTn>
                              </p:par>
                            </p:childTnLst>
                          </p:cTn>
                        </p:par>
                      </p:childTnLst>
                    </p:cTn>
                  </p:par>
                  <p:par>
                    <p:cTn id="31" fill="hold">
                      <p:stCondLst>
                        <p:cond delay="indefinite"/>
                      </p:stCondLst>
                      <p:childTnLst>
                        <p:par>
                          <p:cTn id="32" fill="hold">
                            <p:stCondLst>
                              <p:cond delay="0"/>
                            </p:stCondLst>
                            <p:childTnLst>
                              <p:par>
                                <p:cTn id="33" presetID="0" presetClass="path" presetSubtype="0" accel="50000" decel="50000" fill="hold" nodeType="clickEffect">
                                  <p:stCondLst>
                                    <p:cond delay="0"/>
                                  </p:stCondLst>
                                  <p:childTnLst>
                                    <p:animMotion origin="layout" path="M -8.33333E-7 3.7037E-6 L -8.33333E-7 3.7037E-6 C 0.00035 -0.00486 0.00174 -0.00973 0.00122 -0.01436 C 0.00087 -0.01713 -0.00139 -0.01852 -0.00243 -0.02084 C -0.00347 -0.02315 -0.00365 -0.02616 -0.00486 -0.02871 C -0.00538 -0.0301 -0.00625 -0.03079 -0.00712 -0.03195 C -0.00903 -0.03403 -0.01111 -0.03611 -0.01319 -0.0382 C -0.01424 -0.03936 -0.01562 -0.04028 -0.01667 -0.04144 C -0.01753 -0.04236 -0.01823 -0.04375 -0.0191 -0.04468 C -0.02014 -0.04584 -0.02153 -0.04653 -0.02257 -0.04769 C -0.02674 -0.05209 -0.02361 -0.05 -0.02743 -0.05579 C -0.02969 -0.05903 -0.03212 -0.06204 -0.03455 -0.06528 L -0.03698 -0.06829 C -0.03819 -0.06991 -0.03906 -0.07223 -0.04045 -0.07315 C -0.04201 -0.07431 -0.04375 -0.075 -0.04531 -0.07639 C -0.0467 -0.07755 -0.04774 -0.0794 -0.04878 -0.08102 C -0.06059 -0.10024 -0.05208 -0.08866 -0.05833 -0.09699 C -0.05868 -0.09861 -0.05885 -0.10024 -0.05955 -0.10162 C -0.06007 -0.10301 -0.06128 -0.10371 -0.06198 -0.10486 C -0.06319 -0.10695 -0.06424 -0.10903 -0.06545 -0.11135 C -0.06788 -0.12061 -0.0651 -0.11135 -0.07031 -0.12246 C -0.075 -0.13264 -0.07014 -0.12547 -0.075 -0.13195 C -0.07726 -0.14074 -0.07483 -0.13287 -0.07865 -0.14144 C -0.07951 -0.14352 -0.07986 -0.14607 -0.0809 -0.14769 C -0.08194 -0.14931 -0.08333 -0.15 -0.08455 -0.15093 C -0.0849 -0.15255 -0.0849 -0.1544 -0.08576 -0.15579 C -0.08663 -0.15718 -0.08819 -0.15764 -0.08924 -0.1588 C -0.0901 -0.15973 -0.09097 -0.16088 -0.09167 -0.16204 C -0.09913 -0.17454 -0.08854 -0.15973 -0.09757 -0.16991 C -0.09931 -0.17199 -0.10035 -0.17547 -0.10243 -0.17639 C -0.10625 -0.17801 -0.11076 -0.17963 -0.11424 -0.18264 C -0.12083 -0.18843 -0.11094 -0.18357 -0.12153 -0.19074 C -0.12361 -0.19213 -0.12656 -0.1919 -0.12865 -0.19375 C -0.12986 -0.19491 -0.13108 -0.19584 -0.13212 -0.19699 C -0.13299 -0.19792 -0.13368 -0.19931 -0.13455 -0.20024 C -0.13594 -0.20139 -0.13785 -0.20209 -0.13924 -0.20324 C -0.14167 -0.20533 -0.14653 -0.20973 -0.14653 -0.20973 C -0.14687 -0.21135 -0.14705 -0.21297 -0.14757 -0.21436 C -0.14826 -0.21621 -0.14948 -0.21736 -0.15 -0.21922 C -0.15035 -0.22037 -0.15156 -0.22871 -0.15243 -0.23033 C -0.15365 -0.23287 -0.15712 -0.23681 -0.15712 -0.23681 C -0.15799 -0.23889 -0.15885 -0.24074 -0.15955 -0.24306 C -0.16042 -0.24607 -0.16007 -0.25024 -0.16198 -0.25255 C -0.16476 -0.25625 -0.16771 -0.25996 -0.1691 -0.26528 C -0.16944 -0.2669 -0.16962 -0.26852 -0.17031 -0.27014 C -0.17361 -0.27801 -0.17378 -0.27801 -0.17743 -0.28264 C -0.17951 -0.29352 -0.17899 -0.28843 -0.17743 -0.30486 C -0.17708 -0.30764 -0.17726 -0.31065 -0.17621 -0.31297 C -0.17552 -0.31459 -0.17378 -0.31505 -0.17257 -0.31598 C -0.17101 -0.31922 -0.16875 -0.32199 -0.16788 -0.3257 C -0.16753 -0.32709 -0.16736 -0.32894 -0.16667 -0.33033 C -0.16615 -0.33172 -0.16493 -0.33241 -0.16424 -0.33357 C -0.16337 -0.33496 -0.16285 -0.33681 -0.16198 -0.3382 C -0.16076 -0.34028 -0.15764 -0.34399 -0.1559 -0.34468 C -0.15365 -0.34561 -0.15121 -0.34561 -0.14878 -0.3463 C -0.14757 -0.34676 -0.14653 -0.34792 -0.14531 -0.34792 C -0.1349 -0.34792 -0.13524 -0.34769 -0.12865 -0.34468 C -0.12743 -0.34352 -0.12621 -0.34236 -0.125 -0.34144 C -0.12135 -0.33866 -0.11979 -0.33866 -0.11667 -0.33519 C -0.11406 -0.33218 -0.1125 -0.32963 -0.11076 -0.3257 C -0.1099 -0.32361 -0.10937 -0.32107 -0.10833 -0.31922 C -0.10694 -0.3169 -0.10365 -0.31297 -0.10365 -0.31297 L -0.10121 -0.30348 L -0.1 -0.29861 C -0.10087 -0.29121 -0.09844 -0.28172 -0.10243 -0.27639 C -0.10312 -0.27524 -0.10417 -0.27431 -0.10486 -0.27315 C -0.10521 -0.27246 -0.10937 -0.2625 -0.11198 -0.26042 C -0.12674 -0.24861 -0.1033 -0.27084 -0.1191 -0.25579 C -0.11944 -0.25556 -0.12621 -0.24838 -0.12743 -0.24792 C -0.12934 -0.24676 -0.13142 -0.24676 -0.13333 -0.2463 C -0.1349 -0.24584 -0.13646 -0.24514 -0.13819 -0.24468 C -0.14896 -0.24514 -0.16319 -0.24422 -0.175 -0.24792 C -0.17621 -0.24815 -0.17743 -0.24885 -0.17865 -0.24931 C -0.18021 -0.25255 -0.18246 -0.25533 -0.18333 -0.25903 C -0.18368 -0.26042 -0.1842 -0.26204 -0.18455 -0.26366 C -0.18542 -0.26899 -0.18559 -0.27454 -0.18698 -0.27963 L -0.18802 -0.28426 C -0.18715 -0.30186 -0.18785 -0.30047 -0.18576 -0.31297 C -0.18542 -0.31505 -0.18542 -0.31736 -0.18455 -0.31922 C -0.18333 -0.32176 -0.18108 -0.32315 -0.17986 -0.3257 C -0.17899 -0.32709 -0.17847 -0.32917 -0.17743 -0.33033 C -0.16458 -0.34537 -0.175 -0.33218 -0.16667 -0.3382 C -0.16424 -0.34005 -0.16233 -0.34352 -0.15955 -0.34468 L -0.15243 -0.34792 L -0.14878 -0.34931 C -0.13767 -0.34885 -0.12656 -0.34931 -0.11545 -0.34792 C -0.11371 -0.34769 -0.11233 -0.34561 -0.11076 -0.34468 C -0.10955 -0.34399 -0.10833 -0.34352 -0.10712 -0.34306 C -0.10642 -0.34144 -0.10538 -0.34005 -0.10486 -0.3382 C -0.10417 -0.33681 -0.10417 -0.33496 -0.10365 -0.33357 C -0.10295 -0.33218 -0.10191 -0.33149 -0.10121 -0.33033 C -0.09948 -0.32732 -0.09653 -0.32084 -0.09653 -0.32084 C -0.09601 -0.31922 -0.09583 -0.3176 -0.09531 -0.31598 C -0.09462 -0.31482 -0.0934 -0.31436 -0.09288 -0.31297 C -0.09167 -0.30996 -0.09132 -0.30649 -0.09045 -0.30348 C -0.08924 -0.29815 -0.08906 -0.29815 -0.08819 -0.29236 C -0.08767 -0.28959 -0.08733 -0.28704 -0.08698 -0.28426 C -0.08663 -0.28264 -0.08611 -0.28125 -0.08576 -0.27963 C -0.08524 -0.27755 -0.08507 -0.27524 -0.08455 -0.27315 C -0.08246 -0.26389 -0.08403 -0.27315 -0.08212 -0.26204 C -0.08177 -0.25949 -0.08142 -0.25672 -0.0809 -0.25417 C -0.07934 -0.24584 -0.07847 -0.24561 -0.07743 -0.2382 C -0.07691 -0.23449 -0.07691 -0.23079 -0.07621 -0.22709 C -0.07552 -0.22385 -0.07292 -0.21899 -0.07153 -0.21598 C -0.07101 -0.21436 -0.07066 -0.21297 -0.07031 -0.21135 C -0.06944 -0.20857 -0.06858 -0.20602 -0.06788 -0.20324 C -0.06562 -0.19468 -0.0684 -0.19931 -0.06424 -0.19375 C -0.05816 -0.16922 -0.06528 -0.19468 -0.05955 -0.17963 C -0.05729 -0.17338 -0.05937 -0.17547 -0.05712 -0.16852 C -0.0566 -0.16667 -0.05556 -0.16528 -0.05486 -0.16366 C -0.05434 -0.16158 -0.05399 -0.15949 -0.05365 -0.15741 C -0.05295 -0.15417 -0.05174 -0.15116 -0.05121 -0.14769 C -0.05035 -0.14236 -0.05 -0.13866 -0.04878 -0.13357 C -0.04844 -0.13195 -0.04792 -0.13033 -0.04757 -0.12871 C -0.04722 -0.12686 -0.04427 -0.10926 -0.04288 -0.10649 C -0.04201 -0.10486 -0.04115 -0.10348 -0.04045 -0.10162 C -0.03941 -0.09861 -0.03889 -0.09537 -0.03819 -0.09213 L -0.03698 -0.0875 C -0.03646 -0.08588 -0.03611 -0.08426 -0.03576 -0.08264 C -0.03542 -0.08056 -0.0342 -0.07385 -0.03333 -0.07153 C -0.03264 -0.06991 -0.03177 -0.06829 -0.0309 -0.0669 C -0.03056 -0.06528 -0.03038 -0.06343 -0.02986 -0.06204 C -0.02917 -0.06042 -0.02795 -0.05903 -0.02743 -0.05718 C -0.02309 -0.04399 -0.02986 -0.05787 -0.02378 -0.04468 C -0.0224 -0.04121 -0.02066 -0.0382 -0.0191 -0.03496 C -0.01823 -0.03357 -0.01719 -0.03218 -0.01667 -0.03033 C -0.01267 -0.01436 -0.01875 -0.03912 -0.01424 -0.01922 C -0.01163 -0.00695 -0.01198 -0.01366 -0.01198 -0.00486 L -0.01198 -0.00486 " pathEditMode="relative" ptsTypes="AAAAAAAAAAAAAAAAAAAAAAAAAAAAAAAAAAAAAAAAAAAAAAAAAAAAAAAAAAAAAAAAAAAAAAAAAAAAAAAAAAAAAAAAAAAAAAAAAAAAAAAAAAAAAAAAAAAAAAAAAAAAAAAAA">
                                      <p:cBhvr>
                                        <p:cTn id="34" dur="2000" fill="hold"/>
                                        <p:tgtEl>
                                          <p:spTgt spid="15"/>
                                        </p:tgtEl>
                                        <p:attrNameLst>
                                          <p:attrName>ppt_x</p:attrName>
                                          <p:attrName>ppt_y</p:attrName>
                                        </p:attrNameLst>
                                      </p:cBhvr>
                                    </p:animMotion>
                                  </p:childTnLst>
                                </p:cTn>
                              </p:par>
                            </p:childTnLst>
                          </p:cTn>
                        </p:par>
                      </p:childTnLst>
                    </p:cTn>
                  </p:par>
                  <p:par>
                    <p:cTn id="35" fill="hold">
                      <p:stCondLst>
                        <p:cond delay="indefinite"/>
                      </p:stCondLst>
                      <p:childTnLst>
                        <p:par>
                          <p:cTn id="36" fill="hold">
                            <p:stCondLst>
                              <p:cond delay="0"/>
                            </p:stCondLst>
                            <p:childTnLst>
                              <p:par>
                                <p:cTn id="37" presetID="0" presetClass="path" presetSubtype="0" accel="50000" decel="50000" fill="hold" nodeType="clickEffect">
                                  <p:stCondLst>
                                    <p:cond delay="0"/>
                                  </p:stCondLst>
                                  <p:childTnLst>
                                    <p:animMotion origin="layout" path="M -1.38889E-6 1.11022E-16 L -1.38889E-6 0.00023 C -0.0059 -0.00116 -0.01285 -0.00255 -0.01875 -0.00417 C -0.02031 -0.00463 -0.0217 -0.00509 -0.02309 -0.00556 C -0.02899 -0.0162 -0.02135 -0.00324 -0.02864 -0.01204 C -0.02969 -0.01319 -0.03003 -0.01505 -0.03073 -0.0162 C -0.03663 -0.02292 -0.03212 -0.01481 -0.03646 -0.0213 C -0.03819 -0.02407 -0.0401 -0.0294 -0.04288 -0.03056 L -0.04618 -0.03194 C -0.05156 -0.03843 -0.04496 -0.03032 -0.05069 -0.03866 C -0.05121 -0.03958 -0.05226 -0.04028 -0.05295 -0.0412 C -0.05364 -0.04236 -0.05417 -0.04421 -0.05486 -0.04537 C -0.05972 -0.05116 -0.05833 -0.04745 -0.06267 -0.05185 C -0.06423 -0.05347 -0.06528 -0.05602 -0.06701 -0.05718 C -0.06892 -0.05856 -0.07083 -0.05972 -0.07257 -0.06134 C -0.07326 -0.06204 -0.07396 -0.06296 -0.07482 -0.06389 C -0.07656 -0.06574 -0.07847 -0.06736 -0.08021 -0.06921 C -0.08316 -0.07199 -0.08194 -0.07222 -0.08559 -0.07431 C -0.0868 -0.07523 -0.08785 -0.07546 -0.08906 -0.07569 C -0.1026 -0.09213 -0.0875 -0.07477 -0.09896 -0.08634 C -0.1 -0.0875 -0.10104 -0.08935 -0.10208 -0.09051 C -0.10417 -0.09236 -0.1066 -0.09375 -0.10868 -0.0956 C -0.11024 -0.09722 -0.11163 -0.09931 -0.11319 -0.10116 C -0.11406 -0.10208 -0.11545 -0.10278 -0.11632 -0.1037 C -0.11823 -0.10532 -0.12014 -0.10718 -0.12187 -0.10903 C -0.12396 -0.11111 -0.12535 -0.11366 -0.12743 -0.11574 C -0.12864 -0.1169 -0.13021 -0.11736 -0.13177 -0.11829 C -0.13368 -0.11944 -0.13559 -0.1206 -0.13732 -0.12222 C -0.13976 -0.12477 -0.14132 -0.12824 -0.14392 -0.13009 C -0.15104 -0.13611 -0.14305 -0.12917 -0.15035 -0.13704 C -0.15191 -0.13819 -0.15347 -0.13935 -0.15469 -0.14074 C -0.16111 -0.14769 -0.15642 -0.14514 -0.1625 -0.14769 C -0.17326 -0.15741 -0.16927 -0.15185 -0.17569 -0.16343 L -0.17569 -0.16319 L -0.18542 -0.17546 L -0.18993 -0.18079 C -0.19062 -0.18171 -0.19114 -0.18264 -0.19201 -0.18333 C -0.19305 -0.18426 -0.19444 -0.18495 -0.19531 -0.18588 C -0.19531 -0.18565 -0.20312 -0.19514 -0.20417 -0.19653 C -0.20486 -0.19745 -0.20538 -0.19838 -0.20642 -0.19931 L -0.20955 -0.20208 C -0.21128 -0.20486 -0.2118 -0.20648 -0.21406 -0.20856 C -0.2151 -0.20949 -0.21632 -0.21019 -0.21736 -0.21134 C -0.23003 -0.22245 -0.2217 -0.2162 -0.23489 -0.22569 C -0.23663 -0.22708 -0.23889 -0.22801 -0.24028 -0.22986 C -0.24219 -0.23194 -0.24375 -0.23449 -0.24583 -0.23634 C -0.24792 -0.23819 -0.25017 -0.23889 -0.25243 -0.24051 C -0.25417 -0.24167 -0.25607 -0.24282 -0.25798 -0.24444 C -0.25868 -0.24514 -0.25937 -0.2463 -0.26007 -0.24699 C -0.26111 -0.24815 -0.26232 -0.24861 -0.26337 -0.24977 C -0.27569 -0.26343 -0.2684 -0.25972 -0.27639 -0.26296 C -0.2776 -0.26435 -0.27882 -0.26551 -0.27986 -0.26713 C -0.28837 -0.27894 -0.2783 -0.26644 -0.28646 -0.27639 C -0.28715 -0.27801 -0.28785 -0.27986 -0.28854 -0.28148 C -0.28923 -0.28287 -0.29028 -0.28403 -0.2908 -0.28565 C -0.29653 -0.29838 -0.29253 -0.29306 -0.29739 -0.29884 C -0.30017 -0.3088 -0.29653 -0.29653 -0.30069 -0.30671 C -0.30121 -0.3081 -0.30121 -0.30949 -0.30173 -0.31065 C -0.30243 -0.31204 -0.3033 -0.31319 -0.30399 -0.31481 C -0.30469 -0.31644 -0.30521 -0.31829 -0.30625 -0.32014 C -0.30746 -0.32269 -0.30868 -0.32569 -0.31059 -0.32801 L -0.31476 -0.3331 L -0.31476 -0.3331 L -0.31476 -0.3331 " pathEditMode="relative" rAng="0" ptsTypes="AAAAAAAAAAAAAAAAAAAAAAAAAAAAAAAAAAAAAAAAAAAAAAAAAAAAAAAAAAAAAAAA">
                                      <p:cBhvr>
                                        <p:cTn id="38" dur="2000" fill="hold"/>
                                        <p:tgtEl>
                                          <p:spTgt spid="16"/>
                                        </p:tgtEl>
                                        <p:attrNameLst>
                                          <p:attrName>ppt_x</p:attrName>
                                          <p:attrName>ppt_y</p:attrName>
                                        </p:attrNameLst>
                                      </p:cBhvr>
                                      <p:rCtr x="-15747" y="-16644"/>
                                    </p:animMotion>
                                  </p:childTnLst>
                                </p:cTn>
                              </p:par>
                            </p:childTnLst>
                          </p:cTn>
                        </p:par>
                      </p:childTnLst>
                    </p:cTn>
                  </p:par>
                  <p:par>
                    <p:cTn id="39" fill="hold">
                      <p:stCondLst>
                        <p:cond delay="indefinite"/>
                      </p:stCondLst>
                      <p:childTnLst>
                        <p:par>
                          <p:cTn id="40" fill="hold">
                            <p:stCondLst>
                              <p:cond delay="0"/>
                            </p:stCondLst>
                            <p:childTnLst>
                              <p:par>
                                <p:cTn id="41" presetID="0" presetClass="path" presetSubtype="0" accel="50000" decel="50000" fill="hold" nodeType="clickEffect">
                                  <p:stCondLst>
                                    <p:cond delay="0"/>
                                  </p:stCondLst>
                                  <p:childTnLst>
                                    <p:animMotion origin="layout" path="M 2.77778E-7 7.40741E-7 L 2.77778E-7 0.00023 C -0.00295 -0.00139 -0.00573 -0.00232 -0.00851 -0.0037 C -0.01806 -0.0081 -0.00486 -0.00255 -0.01493 -0.0081 C -0.0158 -0.00857 -0.01701 -0.0088 -0.01806 -0.00903 C -0.02413 -0.01227 -0.01823 -0.00949 -0.02431 -0.01181 C -0.02587 -0.01227 -0.02708 -0.01296 -0.02865 -0.01343 C -0.03021 -0.01412 -0.03212 -0.01458 -0.03385 -0.01528 C -0.03542 -0.01667 -0.03681 -0.01782 -0.03906 -0.01875 C -0.04045 -0.01921 -0.04201 -0.01921 -0.0434 -0.01968 C -0.04549 -0.02037 -0.0474 -0.02153 -0.04965 -0.02245 C -0.05208 -0.02315 -0.05469 -0.02384 -0.05694 -0.025 C -0.05955 -0.02616 -0.06163 -0.02824 -0.06424 -0.0294 C -0.06667 -0.03056 -0.06927 -0.03125 -0.0717 -0.03218 C -0.07656 -0.03403 -0.08472 -0.03773 -0.08854 -0.04005 C -0.08993 -0.04097 -0.09115 -0.04213 -0.09271 -0.04282 C -0.09549 -0.04421 -0.09844 -0.04491 -0.10104 -0.0463 C -0.10833 -0.05046 -0.10486 -0.04931 -0.11059 -0.05093 C -0.11146 -0.05162 -0.1125 -0.05278 -0.11372 -0.05347 C -0.11563 -0.0544 -0.11997 -0.05532 -0.11997 -0.05509 C -0.12066 -0.05579 -0.12118 -0.05671 -0.12205 -0.05718 C -0.12326 -0.05764 -0.12483 -0.05764 -0.12622 -0.05787 C -0.12726 -0.0581 -0.12847 -0.05857 -0.12951 -0.0588 C -0.13021 -0.05949 -0.13073 -0.06019 -0.1316 -0.06065 C -0.13316 -0.06134 -0.14132 -0.06227 -0.14201 -0.0625 C -0.15347 -0.06574 -0.13628 -0.06042 -0.14826 -0.06505 C -0.15052 -0.06574 -0.15295 -0.06574 -0.15469 -0.0669 C -0.15573 -0.06759 -0.1566 -0.06829 -0.15781 -0.06875 C -0.1599 -0.06921 -0.16215 -0.06921 -0.16406 -0.06968 C -0.1691 -0.07153 -0.16684 -0.0713 -0.17031 -0.0713 L -0.17031 -0.07107 " pathEditMode="relative" rAng="0" ptsTypes="AAAAAAAAAAAAAAAAAAAAAAAAAAAAAAA">
                                      <p:cBhvr>
                                        <p:cTn id="42" dur="2000" fill="hold"/>
                                        <p:tgtEl>
                                          <p:spTgt spid="13"/>
                                        </p:tgtEl>
                                        <p:attrNameLst>
                                          <p:attrName>ppt_x</p:attrName>
                                          <p:attrName>ppt_y</p:attrName>
                                        </p:attrNameLst>
                                      </p:cBhvr>
                                      <p:rCtr x="-8524" y="-3565"/>
                                    </p:animMotion>
                                  </p:childTnLst>
                                </p:cTn>
                              </p:par>
                            </p:childTnLst>
                          </p:cTn>
                        </p:par>
                      </p:childTnLst>
                    </p:cTn>
                  </p:par>
                  <p:par>
                    <p:cTn id="43" fill="hold">
                      <p:stCondLst>
                        <p:cond delay="indefinite"/>
                      </p:stCondLst>
                      <p:childTnLst>
                        <p:par>
                          <p:cTn id="44" fill="hold">
                            <p:stCondLst>
                              <p:cond delay="0"/>
                            </p:stCondLst>
                            <p:childTnLst>
                              <p:par>
                                <p:cTn id="45" presetID="0" presetClass="path" presetSubtype="0" accel="50000" decel="50000" fill="hold" nodeType="clickEffect">
                                  <p:stCondLst>
                                    <p:cond delay="0"/>
                                  </p:stCondLst>
                                  <p:childTnLst>
                                    <p:animMotion origin="layout" path="M 5.55556E-7 4.07407E-6 L 5.55556E-7 4.07407E-6 C -0.02882 -0.00857 -0.0026 -0.00162 -0.06319 -0.00648 C -0.06614 -0.00671 -0.07292 -0.0081 -0.07621 -0.00972 C -0.0783 -0.01042 -0.08021 -0.01227 -0.08229 -0.01273 C -0.08698 -0.01389 -0.09167 -0.01389 -0.09653 -0.01435 C -0.09809 -0.01551 -0.09948 -0.0169 -0.10121 -0.01759 C -0.10486 -0.01852 -0.10851 -0.01829 -0.11198 -0.01921 C -0.11597 -0.01991 -0.11996 -0.02107 -0.12396 -0.02222 C -0.13489 -0.02593 -0.12118 -0.02153 -0.13576 -0.02546 C -0.13732 -0.02593 -0.13906 -0.02639 -0.14062 -0.02708 C -0.14496 -0.02871 -0.14375 -0.02894 -0.14896 -0.03009 C -0.15173 -0.03079 -0.15451 -0.03125 -0.15729 -0.03171 C -0.1592 -0.03218 -0.16128 -0.03264 -0.16319 -0.03333 C -0.16441 -0.0338 -0.16545 -0.03472 -0.16667 -0.03496 C -0.16996 -0.03565 -0.17309 -0.03611 -0.17621 -0.03658 C -0.18073 -0.03843 -0.17864 -0.03727 -0.18229 -0.03958 L -0.18229 -0.03958 L -0.18229 -0.03958 L -0.18333 -0.03333 " pathEditMode="relative" ptsTypes="AAAAAAAAAAAAAAAAAAAA">
                                      <p:cBhvr>
                                        <p:cTn id="46" dur="2000" fill="hold"/>
                                        <p:tgtEl>
                                          <p:spTgt spid="10"/>
                                        </p:tgtEl>
                                        <p:attrNameLst>
                                          <p:attrName>ppt_x</p:attrName>
                                          <p:attrName>ppt_y</p:attrName>
                                        </p:attrNameLst>
                                      </p:cBhvr>
                                    </p:animMotion>
                                  </p:childTnLst>
                                </p:cTn>
                              </p:par>
                            </p:childTnLst>
                          </p:cTn>
                        </p:par>
                      </p:childTnLst>
                    </p:cTn>
                  </p:par>
                  <p:par>
                    <p:cTn id="47" fill="hold">
                      <p:stCondLst>
                        <p:cond delay="indefinite"/>
                      </p:stCondLst>
                      <p:childTnLst>
                        <p:par>
                          <p:cTn id="48" fill="hold">
                            <p:stCondLst>
                              <p:cond delay="0"/>
                            </p:stCondLst>
                            <p:childTnLst>
                              <p:par>
                                <p:cTn id="49" presetID="0" presetClass="path" presetSubtype="0" accel="50000" decel="50000" fill="hold" nodeType="clickEffect">
                                  <p:stCondLst>
                                    <p:cond delay="0"/>
                                  </p:stCondLst>
                                  <p:childTnLst>
                                    <p:animMotion origin="layout" path="M 3.05556E-6 -5.18519E-6 L 3.05556E-6 -5.18519E-6 C -0.00573 0.00046 -0.01128 0.00046 -0.01684 0.00161 C -0.01892 0.00208 -0.02066 0.00393 -0.02274 0.00462 C -0.02587 0.00601 -0.02916 0.00648 -0.03229 0.00786 C -0.03351 0.00833 -0.03455 0.00925 -0.03576 0.00949 C -0.03941 0.01018 -0.04288 0.01041 -0.04653 0.01111 C -0.07935 0.02569 -0.05191 0.01411 -0.14306 0.01111 C -0.14428 0.01111 -0.14532 0.00972 -0.14654 0.00949 C -0.14983 0.00879 -0.15296 0.00833 -0.15608 0.00786 C -0.15765 0.00671 -0.15956 0.00624 -0.16095 0.00462 C -0.17119 -0.00602 -0.16268 -0.00139 -0.17049 -0.00487 C -0.17119 -0.00579 -0.17188 -0.00718 -0.17275 -0.00788 C -0.17431 -0.00926 -0.17657 -0.00926 -0.17761 -0.01112 C -0.179 -0.01389 -0.17987 -0.02061 -0.17987 -0.02061 C -0.17917 -0.03797 -0.18265 -0.04399 -0.17518 -0.05394 C -0.17414 -0.05533 -0.17292 -0.05626 -0.17154 -0.05718 C -0.17015 -0.05788 -0.16841 -0.05811 -0.16685 -0.0588 C -0.16563 -0.05973 -0.16476 -0.06181 -0.1632 -0.06181 C -0.15452 -0.06227 -0.14584 -0.06112 -0.13699 -0.06019 C -0.13473 -0.05996 -0.13039 -0.05649 -0.12865 -0.05556 C -0.12761 -0.05487 -0.1264 -0.0544 -0.12518 -0.05394 C -0.12431 -0.05232 -0.12362 -0.0507 -0.12275 -0.04908 C -0.12032 -0.04514 -0.1198 -0.04676 -0.11806 -0.04121 C -0.11702 -0.0382 -0.1165 -0.03496 -0.11563 -0.03172 L -0.11442 -0.02709 L -0.1132 -0.02223 C -0.11286 -0.01852 -0.11199 -0.01482 -0.11199 -0.01112 C -0.11199 -0.00626 -0.11268 -0.00163 -0.1132 0.003 C -0.11355 0.00532 -0.11355 0.00763 -0.11442 0.00949 C -0.11858 0.01828 -0.12032 0.0155 -0.12761 0.01736 C -0.14185 0.02083 -0.12431 0.01712 -0.13595 0.0206 C -0.1382 0.02129 -0.14063 0.02152 -0.14306 0.02222 C -0.14463 0.02245 -0.14619 0.02314 -0.14775 0.02384 C -0.15105 0.02314 -0.15417 0.02291 -0.1573 0.02222 C -0.15886 0.02175 -0.16042 0.02106 -0.16216 0.0206 C -0.1757 0.01643 -0.16112 0.02129 -0.17275 0.01736 C -0.18213 0.00509 -0.17379 0.01805 -0.17987 0.00161 C -0.18074 -0.00047 -0.18143 -0.00278 -0.1823 -0.00487 C -0.18299 -0.00649 -0.18421 -0.00788 -0.18473 -0.0095 C -0.18577 -0.01251 -0.18629 -0.01598 -0.18716 -0.01899 L -0.1882 -0.02385 C -0.18786 -0.0301 -0.18803 -0.03658 -0.18716 -0.04283 C -0.18681 -0.04422 -0.18525 -0.04468 -0.18473 -0.04607 C -0.18091 -0.05464 -0.18699 -0.04769 -0.17987 -0.05394 C -0.17917 -0.05533 -0.17674 -0.06089 -0.17518 -0.06181 C -0.17327 -0.06297 -0.17119 -0.06297 -0.16928 -0.06343 C -0.16772 -0.06459 -0.16615 -0.06598 -0.16442 -0.06667 C -0.16286 -0.06737 -0.15261 -0.06945 -0.1514 -0.06968 C -0.13629 -0.06922 -0.12119 -0.06922 -0.10608 -0.06829 C -0.10122 -0.06783 -0.10365 -0.06621 -0.10018 -0.06343 C -0.09914 -0.06251 -0.09775 -0.06251 -0.09654 -0.06181 C -0.09532 -0.06112 -0.09411 -0.05996 -0.09306 -0.0588 C -0.0922 -0.05788 -0.09167 -0.05626 -0.09063 -0.05556 C -0.08838 -0.05394 -0.08351 -0.05232 -0.08351 -0.05232 C -0.07605 -0.0426 -0.08681 -0.05579 -0.07744 -0.04769 C -0.07605 -0.0463 -0.07536 -0.04399 -0.07397 -0.04283 C -0.07292 -0.0419 -0.07154 -0.0419 -0.07031 -0.04121 C -0.06875 -0.04028 -0.06719 -0.03936 -0.06563 -0.0382 C -0.05556 -0.02964 -0.06546 -0.03589 -0.05729 -0.03172 C -0.05521 -0.03079 -0.05331 -0.02964 -0.05139 -0.02848 C -0.04896 -0.02755 -0.0441 -0.02547 -0.0441 -0.02547 C -0.03611 -0.01829 -0.04636 -0.02639 -0.03351 -0.02061 C -0.03212 -0.02014 -0.03125 -0.01829 -0.02986 -0.0176 C -0.02831 -0.01667 -0.02673 -0.01644 -0.02517 -0.01598 C -0.02396 -0.01551 -0.02274 -0.01482 -0.02153 -0.01436 C -0.01996 -0.01366 -0.01841 -0.01343 -0.01684 -0.01274 C -0.01563 -0.01227 -0.01441 -0.01158 -0.01319 -0.01112 C -0.00364 -0.00857 -0.00694 -0.01227 -0.00364 -0.00788 L -0.00364 -0.00788 " pathEditMode="relative" ptsTypes="AAAAAAAAAAAAAAAAAAAAAAAAAAAAAAAAAAAAAAAAAAAAAAAAAAAAAAAAAAAAAAAAAAAAAA">
                                      <p:cBhvr>
                                        <p:cTn id="50" dur="2000" fill="hold"/>
                                        <p:tgtEl>
                                          <p:spTgt spid="9"/>
                                        </p:tgtEl>
                                        <p:attrNameLst>
                                          <p:attrName>ppt_x</p:attrName>
                                          <p:attrName>ppt_y</p:attrName>
                                        </p:attrNameLst>
                                      </p:cBhvr>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164</TotalTime>
  <Words>95</Words>
  <Application>Microsoft Office PowerPoint</Application>
  <PresentationFormat>Экран (4:3)</PresentationFormat>
  <Paragraphs>4</Paragraphs>
  <Slides>2</Slides>
  <Notes>0</Notes>
  <HiddenSlides>0</HiddenSlides>
  <MMClips>0</MMClips>
  <ScaleCrop>false</ScaleCrop>
  <HeadingPairs>
    <vt:vector size="6" baseType="variant">
      <vt:variant>
        <vt:lpstr>Использованные шрифты</vt:lpstr>
      </vt:variant>
      <vt:variant>
        <vt:i4>2</vt:i4>
      </vt:variant>
      <vt:variant>
        <vt:lpstr>Тема</vt:lpstr>
      </vt:variant>
      <vt:variant>
        <vt:i4>1</vt:i4>
      </vt:variant>
      <vt:variant>
        <vt:lpstr>Заголовки слайдов</vt:lpstr>
      </vt:variant>
      <vt:variant>
        <vt:i4>2</vt:i4>
      </vt:variant>
    </vt:vector>
  </HeadingPairs>
  <TitlesOfParts>
    <vt:vector size="5" baseType="lpstr">
      <vt:lpstr>Arial</vt:lpstr>
      <vt:lpstr>Calibri</vt:lpstr>
      <vt:lpstr>Тема Office</vt:lpstr>
      <vt:lpstr>Презентация PowerPoint</vt:lpstr>
      <vt:lpstr>Презентация PowerPoint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Слайд 1</dc:title>
  <cp:lastModifiedBy>Пользователь</cp:lastModifiedBy>
  <cp:revision>20</cp:revision>
  <dcterms:modified xsi:type="dcterms:W3CDTF">2020-03-31T06:34:29Z</dcterms:modified>
</cp:coreProperties>
</file>