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261" r:id="rId4"/>
    <p:sldId id="257" r:id="rId5"/>
    <p:sldId id="260" r:id="rId6"/>
    <p:sldId id="259" r:id="rId7"/>
  </p:sldIdLst>
  <p:sldSz cx="8999538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3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122363"/>
            <a:ext cx="7649607" cy="2387600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3602038"/>
            <a:ext cx="6749654" cy="1655762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83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21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365125"/>
            <a:ext cx="194052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365125"/>
            <a:ext cx="5709082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26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4966" y="2130426"/>
            <a:ext cx="7649607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9931" y="3886200"/>
            <a:ext cx="629967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9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9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9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9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9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66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753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902" y="4406901"/>
            <a:ext cx="7649607" cy="1362075"/>
          </a:xfrm>
        </p:spPr>
        <p:txBody>
          <a:bodyPr anchor="t"/>
          <a:lstStyle>
            <a:lvl1pPr algn="l">
              <a:defRPr sz="393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0902" y="2906713"/>
            <a:ext cx="7649607" cy="1500187"/>
          </a:xfrm>
        </p:spPr>
        <p:txBody>
          <a:bodyPr anchor="b"/>
          <a:lstStyle>
            <a:lvl1pPr marL="0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1pPr>
            <a:lvl2pPr marL="449976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054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49977" y="1600201"/>
            <a:ext cx="3974796" cy="4525963"/>
          </a:xfrm>
        </p:spPr>
        <p:txBody>
          <a:bodyPr/>
          <a:lstStyle>
            <a:lvl1pPr>
              <a:defRPr sz="2756"/>
            </a:lvl1pPr>
            <a:lvl2pPr>
              <a:defRPr sz="2362"/>
            </a:lvl2pPr>
            <a:lvl3pPr>
              <a:defRPr sz="1968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4765" y="1600201"/>
            <a:ext cx="3974796" cy="4525963"/>
          </a:xfrm>
        </p:spPr>
        <p:txBody>
          <a:bodyPr/>
          <a:lstStyle>
            <a:lvl1pPr>
              <a:defRPr sz="2756"/>
            </a:lvl1pPr>
            <a:lvl2pPr>
              <a:defRPr sz="2362"/>
            </a:lvl2pPr>
            <a:lvl3pPr>
              <a:defRPr sz="1968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822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9977" y="1535113"/>
            <a:ext cx="3976359" cy="639762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9977" y="2174875"/>
            <a:ext cx="3976359" cy="3951288"/>
          </a:xfrm>
        </p:spPr>
        <p:txBody>
          <a:bodyPr/>
          <a:lstStyle>
            <a:lvl1pPr>
              <a:defRPr sz="2362"/>
            </a:lvl1pPr>
            <a:lvl2pPr>
              <a:defRPr sz="1968"/>
            </a:lvl2pPr>
            <a:lvl3pPr>
              <a:defRPr sz="1772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1641" y="1535113"/>
            <a:ext cx="3977921" cy="639762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1641" y="2174875"/>
            <a:ext cx="3977921" cy="3951288"/>
          </a:xfrm>
        </p:spPr>
        <p:txBody>
          <a:bodyPr/>
          <a:lstStyle>
            <a:lvl1pPr>
              <a:defRPr sz="2362"/>
            </a:lvl1pPr>
            <a:lvl2pPr>
              <a:defRPr sz="1968"/>
            </a:lvl2pPr>
            <a:lvl3pPr>
              <a:defRPr sz="1772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255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273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798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77" y="273050"/>
            <a:ext cx="2960786" cy="1162050"/>
          </a:xfrm>
        </p:spPr>
        <p:txBody>
          <a:bodyPr anchor="b"/>
          <a:lstStyle>
            <a:lvl1pPr algn="l">
              <a:defRPr sz="196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18569" y="273051"/>
            <a:ext cx="5030992" cy="5853113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49977" y="1435101"/>
            <a:ext cx="2960786" cy="4691063"/>
          </a:xfrm>
        </p:spPr>
        <p:txBody>
          <a:bodyPr/>
          <a:lstStyle>
            <a:lvl1pPr marL="0" indent="0">
              <a:buNone/>
              <a:defRPr sz="1378"/>
            </a:lvl1pPr>
            <a:lvl2pPr marL="449976" indent="0">
              <a:buNone/>
              <a:defRPr sz="1181"/>
            </a:lvl2pPr>
            <a:lvl3pPr marL="899952" indent="0">
              <a:buNone/>
              <a:defRPr sz="984"/>
            </a:lvl3pPr>
            <a:lvl4pPr marL="1349929" indent="0">
              <a:buNone/>
              <a:defRPr sz="886"/>
            </a:lvl4pPr>
            <a:lvl5pPr marL="1799905" indent="0">
              <a:buNone/>
              <a:defRPr sz="886"/>
            </a:lvl5pPr>
            <a:lvl6pPr marL="2249881" indent="0">
              <a:buNone/>
              <a:defRPr sz="886"/>
            </a:lvl6pPr>
            <a:lvl7pPr marL="2699857" indent="0">
              <a:buNone/>
              <a:defRPr sz="886"/>
            </a:lvl7pPr>
            <a:lvl8pPr marL="3149834" indent="0">
              <a:buNone/>
              <a:defRPr sz="886"/>
            </a:lvl8pPr>
            <a:lvl9pPr marL="3599810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8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8791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972" y="4800600"/>
            <a:ext cx="5399723" cy="566738"/>
          </a:xfrm>
        </p:spPr>
        <p:txBody>
          <a:bodyPr anchor="b"/>
          <a:lstStyle>
            <a:lvl1pPr algn="l">
              <a:defRPr sz="196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63972" y="612775"/>
            <a:ext cx="5399723" cy="4114800"/>
          </a:xfrm>
        </p:spPr>
        <p:txBody>
          <a:bodyPr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63972" y="5367338"/>
            <a:ext cx="5399723" cy="804862"/>
          </a:xfrm>
        </p:spPr>
        <p:txBody>
          <a:bodyPr/>
          <a:lstStyle>
            <a:lvl1pPr marL="0" indent="0">
              <a:buNone/>
              <a:defRPr sz="1378"/>
            </a:lvl1pPr>
            <a:lvl2pPr marL="449976" indent="0">
              <a:buNone/>
              <a:defRPr sz="1181"/>
            </a:lvl2pPr>
            <a:lvl3pPr marL="899952" indent="0">
              <a:buNone/>
              <a:defRPr sz="984"/>
            </a:lvl3pPr>
            <a:lvl4pPr marL="1349929" indent="0">
              <a:buNone/>
              <a:defRPr sz="886"/>
            </a:lvl4pPr>
            <a:lvl5pPr marL="1799905" indent="0">
              <a:buNone/>
              <a:defRPr sz="886"/>
            </a:lvl5pPr>
            <a:lvl6pPr marL="2249881" indent="0">
              <a:buNone/>
              <a:defRPr sz="886"/>
            </a:lvl6pPr>
            <a:lvl7pPr marL="2699857" indent="0">
              <a:buNone/>
              <a:defRPr sz="886"/>
            </a:lvl7pPr>
            <a:lvl8pPr marL="3149834" indent="0">
              <a:buNone/>
              <a:defRPr sz="886"/>
            </a:lvl8pPr>
            <a:lvl9pPr marL="3599810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61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839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24665" y="274639"/>
            <a:ext cx="2024896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9977" y="274639"/>
            <a:ext cx="5924696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154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4966" y="2130426"/>
            <a:ext cx="7649607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9931" y="3886200"/>
            <a:ext cx="629967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9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9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9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9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9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601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2330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902" y="4406901"/>
            <a:ext cx="7649607" cy="1362075"/>
          </a:xfrm>
        </p:spPr>
        <p:txBody>
          <a:bodyPr anchor="t"/>
          <a:lstStyle>
            <a:lvl1pPr algn="l">
              <a:defRPr sz="393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0902" y="2906713"/>
            <a:ext cx="7649607" cy="1500187"/>
          </a:xfrm>
        </p:spPr>
        <p:txBody>
          <a:bodyPr anchor="b"/>
          <a:lstStyle>
            <a:lvl1pPr marL="0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1pPr>
            <a:lvl2pPr marL="449976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4674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49977" y="1600201"/>
            <a:ext cx="3974796" cy="4525963"/>
          </a:xfrm>
        </p:spPr>
        <p:txBody>
          <a:bodyPr/>
          <a:lstStyle>
            <a:lvl1pPr>
              <a:defRPr sz="2756"/>
            </a:lvl1pPr>
            <a:lvl2pPr>
              <a:defRPr sz="2362"/>
            </a:lvl2pPr>
            <a:lvl3pPr>
              <a:defRPr sz="1968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4765" y="1600201"/>
            <a:ext cx="3974796" cy="4525963"/>
          </a:xfrm>
        </p:spPr>
        <p:txBody>
          <a:bodyPr/>
          <a:lstStyle>
            <a:lvl1pPr>
              <a:defRPr sz="2756"/>
            </a:lvl1pPr>
            <a:lvl2pPr>
              <a:defRPr sz="2362"/>
            </a:lvl2pPr>
            <a:lvl3pPr>
              <a:defRPr sz="1968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138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9977" y="1535113"/>
            <a:ext cx="3976359" cy="639762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9977" y="2174875"/>
            <a:ext cx="3976359" cy="3951288"/>
          </a:xfrm>
        </p:spPr>
        <p:txBody>
          <a:bodyPr/>
          <a:lstStyle>
            <a:lvl1pPr>
              <a:defRPr sz="2362"/>
            </a:lvl1pPr>
            <a:lvl2pPr>
              <a:defRPr sz="1968"/>
            </a:lvl2pPr>
            <a:lvl3pPr>
              <a:defRPr sz="1772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1641" y="1535113"/>
            <a:ext cx="3977921" cy="639762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1641" y="2174875"/>
            <a:ext cx="3977921" cy="3951288"/>
          </a:xfrm>
        </p:spPr>
        <p:txBody>
          <a:bodyPr/>
          <a:lstStyle>
            <a:lvl1pPr>
              <a:defRPr sz="2362"/>
            </a:lvl1pPr>
            <a:lvl2pPr>
              <a:defRPr sz="1968"/>
            </a:lvl2pPr>
            <a:lvl3pPr>
              <a:defRPr sz="1772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5400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6764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2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1709740"/>
            <a:ext cx="7762102" cy="285273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4589465"/>
            <a:ext cx="7762102" cy="1500187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905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77" y="273050"/>
            <a:ext cx="2960786" cy="1162050"/>
          </a:xfrm>
        </p:spPr>
        <p:txBody>
          <a:bodyPr anchor="b"/>
          <a:lstStyle>
            <a:lvl1pPr algn="l">
              <a:defRPr sz="196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18569" y="273051"/>
            <a:ext cx="5030992" cy="5853113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49977" y="1435101"/>
            <a:ext cx="2960786" cy="4691063"/>
          </a:xfrm>
        </p:spPr>
        <p:txBody>
          <a:bodyPr/>
          <a:lstStyle>
            <a:lvl1pPr marL="0" indent="0">
              <a:buNone/>
              <a:defRPr sz="1378"/>
            </a:lvl1pPr>
            <a:lvl2pPr marL="449976" indent="0">
              <a:buNone/>
              <a:defRPr sz="1181"/>
            </a:lvl2pPr>
            <a:lvl3pPr marL="899952" indent="0">
              <a:buNone/>
              <a:defRPr sz="984"/>
            </a:lvl3pPr>
            <a:lvl4pPr marL="1349929" indent="0">
              <a:buNone/>
              <a:defRPr sz="886"/>
            </a:lvl4pPr>
            <a:lvl5pPr marL="1799905" indent="0">
              <a:buNone/>
              <a:defRPr sz="886"/>
            </a:lvl5pPr>
            <a:lvl6pPr marL="2249881" indent="0">
              <a:buNone/>
              <a:defRPr sz="886"/>
            </a:lvl6pPr>
            <a:lvl7pPr marL="2699857" indent="0">
              <a:buNone/>
              <a:defRPr sz="886"/>
            </a:lvl7pPr>
            <a:lvl8pPr marL="3149834" indent="0">
              <a:buNone/>
              <a:defRPr sz="886"/>
            </a:lvl8pPr>
            <a:lvl9pPr marL="3599810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5986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972" y="4800600"/>
            <a:ext cx="5399723" cy="566738"/>
          </a:xfrm>
        </p:spPr>
        <p:txBody>
          <a:bodyPr anchor="b"/>
          <a:lstStyle>
            <a:lvl1pPr algn="l">
              <a:defRPr sz="196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63972" y="612775"/>
            <a:ext cx="5399723" cy="4114800"/>
          </a:xfrm>
        </p:spPr>
        <p:txBody>
          <a:bodyPr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63972" y="5367338"/>
            <a:ext cx="5399723" cy="804862"/>
          </a:xfrm>
        </p:spPr>
        <p:txBody>
          <a:bodyPr/>
          <a:lstStyle>
            <a:lvl1pPr marL="0" indent="0">
              <a:buNone/>
              <a:defRPr sz="1378"/>
            </a:lvl1pPr>
            <a:lvl2pPr marL="449976" indent="0">
              <a:buNone/>
              <a:defRPr sz="1181"/>
            </a:lvl2pPr>
            <a:lvl3pPr marL="899952" indent="0">
              <a:buNone/>
              <a:defRPr sz="984"/>
            </a:lvl3pPr>
            <a:lvl4pPr marL="1349929" indent="0">
              <a:buNone/>
              <a:defRPr sz="886"/>
            </a:lvl4pPr>
            <a:lvl5pPr marL="1799905" indent="0">
              <a:buNone/>
              <a:defRPr sz="886"/>
            </a:lvl5pPr>
            <a:lvl6pPr marL="2249881" indent="0">
              <a:buNone/>
              <a:defRPr sz="886"/>
            </a:lvl6pPr>
            <a:lvl7pPr marL="2699857" indent="0">
              <a:buNone/>
              <a:defRPr sz="886"/>
            </a:lvl7pPr>
            <a:lvl8pPr marL="3149834" indent="0">
              <a:buNone/>
              <a:defRPr sz="886"/>
            </a:lvl8pPr>
            <a:lvl9pPr marL="3599810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27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774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24665" y="274639"/>
            <a:ext cx="2024896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9977" y="274639"/>
            <a:ext cx="5924696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6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1825625"/>
            <a:ext cx="382480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1825625"/>
            <a:ext cx="382480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49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365127"/>
            <a:ext cx="776210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1681163"/>
            <a:ext cx="3807226" cy="823912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2505075"/>
            <a:ext cx="380722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1681163"/>
            <a:ext cx="3825976" cy="823912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2505075"/>
            <a:ext cx="382597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62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82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38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457200"/>
            <a:ext cx="2902585" cy="1600200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987427"/>
            <a:ext cx="4556016" cy="487362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057400"/>
            <a:ext cx="2902585" cy="3811588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27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457200"/>
            <a:ext cx="2902585" cy="1600200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987427"/>
            <a:ext cx="4556016" cy="487362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057400"/>
            <a:ext cx="2902585" cy="3811588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06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365127"/>
            <a:ext cx="776210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1825625"/>
            <a:ext cx="776210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6356352"/>
            <a:ext cx="2024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AE956-A5FF-4209-B593-E2C2D3698ED0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6356352"/>
            <a:ext cx="3037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6356352"/>
            <a:ext cx="2024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B6587-5CA5-4D0C-985E-DD8F91495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4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77" y="274638"/>
            <a:ext cx="80995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9977" y="1600201"/>
            <a:ext cx="809958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49977" y="6356351"/>
            <a:ext cx="20998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74842" y="6356351"/>
            <a:ext cx="284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49669" y="6356351"/>
            <a:ext cx="20998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90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899952" rtl="0" eaLnBrk="1" latinLnBrk="0" hangingPunct="1"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482" indent="-337482" algn="l" defTabSz="899952" rtl="0" eaLnBrk="1" latinLnBrk="0" hangingPunct="1">
        <a:spcBef>
          <a:spcPct val="20000"/>
        </a:spcBef>
        <a:buFont typeface="Arial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1pPr>
      <a:lvl2pPr marL="731211" indent="-281235" algn="l" defTabSz="899952" rtl="0" eaLnBrk="1" latinLnBrk="0" hangingPunct="1">
        <a:spcBef>
          <a:spcPct val="20000"/>
        </a:spcBef>
        <a:buFont typeface="Arial" pitchFamily="34" charset="0"/>
        <a:buChar char="–"/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spcBef>
          <a:spcPct val="20000"/>
        </a:spcBef>
        <a:buFont typeface="Arial" pitchFamily="34" charset="0"/>
        <a:buChar char="–"/>
        <a:defRPr sz="1968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spcBef>
          <a:spcPct val="20000"/>
        </a:spcBef>
        <a:buFont typeface="Arial" pitchFamily="34" charset="0"/>
        <a:buChar char="»"/>
        <a:defRPr sz="1968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77" y="274638"/>
            <a:ext cx="80995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9977" y="1600201"/>
            <a:ext cx="809958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49977" y="6356351"/>
            <a:ext cx="20998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9952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30.03.2020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74842" y="6356351"/>
            <a:ext cx="284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995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49669" y="6356351"/>
            <a:ext cx="20998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9952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9995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13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899952" rtl="0" eaLnBrk="1" latinLnBrk="0" hangingPunct="1"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482" indent="-337482" algn="l" defTabSz="899952" rtl="0" eaLnBrk="1" latinLnBrk="0" hangingPunct="1">
        <a:spcBef>
          <a:spcPct val="20000"/>
        </a:spcBef>
        <a:buFont typeface="Arial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1pPr>
      <a:lvl2pPr marL="731211" indent="-281235" algn="l" defTabSz="899952" rtl="0" eaLnBrk="1" latinLnBrk="0" hangingPunct="1">
        <a:spcBef>
          <a:spcPct val="20000"/>
        </a:spcBef>
        <a:buFont typeface="Arial" pitchFamily="34" charset="0"/>
        <a:buChar char="–"/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spcBef>
          <a:spcPct val="20000"/>
        </a:spcBef>
        <a:buFont typeface="Arial" pitchFamily="34" charset="0"/>
        <a:buChar char="–"/>
        <a:defRPr sz="1968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spcBef>
          <a:spcPct val="20000"/>
        </a:spcBef>
        <a:buFont typeface="Arial" pitchFamily="34" charset="0"/>
        <a:buChar char="»"/>
        <a:defRPr sz="1968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spcBef>
          <a:spcPct val="20000"/>
        </a:spcBef>
        <a:buFont typeface="Arial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000000" cy="6803827"/>
          </a:xfrm>
          <a:prstGeom prst="rect">
            <a:avLst/>
          </a:prstGeom>
          <a:solidFill>
            <a:srgbClr val="FFFF66"/>
          </a:solidFill>
          <a:ln w="25400" cap="flat" cmpd="sng" algn="ctr">
            <a:solidFill>
              <a:srgbClr val="FFFF00"/>
            </a:solidFill>
            <a:prstDash val="solid"/>
          </a:ln>
          <a:effectLst/>
        </p:spPr>
        <p:txBody>
          <a:bodyPr rtlCol="0" anchor="ctr"/>
          <a:lstStyle/>
          <a:p>
            <a:pPr lvl="0" algn="just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3212976"/>
            <a:ext cx="67687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Попросите ребенка назвать изображенных</a:t>
            </a:r>
            <a:r>
              <a:rPr kumimoji="0" lang="ru-RU" sz="1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птиц. Если это вызывает у ребенка трудности, то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обратите внимание на характерные черты (особенности строения каждой птицы) в каждой из них. Спросите у ребенка какого цвета птица, какого размера ее туловище, какие клюв, хвост. Выслушайте предположение ребенка, где может жить каждая птица. При этом уточняя расположение</a:t>
            </a:r>
            <a:r>
              <a:rPr kumimoji="0" lang="ru-RU" sz="1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гнезда (НА крыше, ПОД крышей и т.п.). Когда ребенок скажет полное предложение, то можете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проверить предположение ребенка наведением курсора на картинку.</a:t>
            </a:r>
            <a:r>
              <a:rPr lang="ru-RU" kern="0" dirty="0">
                <a:solidFill>
                  <a:prstClr val="black"/>
                </a:solidFill>
              </a:rPr>
              <a:t> Каждая картинка начинает движение по щелчку мыши. 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003" y="2548849"/>
            <a:ext cx="2121592" cy="4145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90872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Уважаемые родители, дидактические игры по теме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ru-RU" sz="1800" b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«Перелетные птицы» 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предназначена для обогащения словарного запаса ребенка, развития навыка</a:t>
            </a:r>
            <a:r>
              <a:rPr kumimoji="0" lang="ru-RU" sz="1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классификации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5593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E:\птицы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2231" y="0"/>
            <a:ext cx="9108144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285191" y="785794"/>
            <a:ext cx="4000528" cy="4143404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a:endParaRPr>
          </a:p>
        </p:txBody>
      </p:sp>
      <p:pic>
        <p:nvPicPr>
          <p:cNvPr id="8" name="Picture 2" descr="E:\птицы\7.jpg"/>
          <p:cNvPicPr>
            <a:picLocks noChangeAspect="1" noChangeArrowheads="1"/>
          </p:cNvPicPr>
          <p:nvPr/>
        </p:nvPicPr>
        <p:blipFill>
          <a:blip r:embed="rId2"/>
          <a:srcRect l="46388" t="13372" r="33147" b="60465"/>
          <a:stretch>
            <a:fillRect/>
          </a:stretch>
        </p:blipFill>
        <p:spPr bwMode="auto">
          <a:xfrm>
            <a:off x="2213756" y="1071546"/>
            <a:ext cx="1781187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 descr="E:\птицы\7.jpg"/>
          <p:cNvPicPr>
            <a:picLocks noChangeAspect="1" noChangeArrowheads="1"/>
          </p:cNvPicPr>
          <p:nvPr/>
        </p:nvPicPr>
        <p:blipFill>
          <a:blip r:embed="rId2"/>
          <a:srcRect l="49839" t="49767" r="34511" b="29303"/>
          <a:stretch>
            <a:fillRect/>
          </a:stretch>
        </p:blipFill>
        <p:spPr bwMode="auto">
          <a:xfrm>
            <a:off x="4886725" y="3357562"/>
            <a:ext cx="1470432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2" descr="E:\птицы\7.jpg"/>
          <p:cNvPicPr>
            <a:picLocks noChangeAspect="1" noChangeArrowheads="1"/>
          </p:cNvPicPr>
          <p:nvPr/>
        </p:nvPicPr>
        <p:blipFill>
          <a:blip r:embed="rId2"/>
          <a:srcRect l="28330" t="13372" r="52408" b="48256"/>
          <a:stretch>
            <a:fillRect/>
          </a:stretch>
        </p:blipFill>
        <p:spPr bwMode="auto">
          <a:xfrm>
            <a:off x="2713822" y="2928934"/>
            <a:ext cx="1818421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 descr="E:\птицы\12.jpg"/>
          <p:cNvPicPr>
            <a:picLocks noChangeAspect="1" noChangeArrowheads="1"/>
          </p:cNvPicPr>
          <p:nvPr/>
        </p:nvPicPr>
        <p:blipFill>
          <a:blip r:embed="rId3"/>
          <a:srcRect l="53612" t="72675" r="31942" b="8139"/>
          <a:stretch>
            <a:fillRect/>
          </a:stretch>
        </p:blipFill>
        <p:spPr bwMode="auto">
          <a:xfrm>
            <a:off x="4428331" y="785794"/>
            <a:ext cx="2110668" cy="2000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792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3064E-6 -3.33333E-6 L -0.10835 -3.33333E-6 C -0.15684 -3.33333E-6 -0.21639 0.16667 -0.21639 0.30209 L -0.21639 0.60417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20" y="3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0679E-6 7.40741E-7 L 0.45082 0.130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34" y="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3972E-6 3.33333E-6 L 0.31459 -0.0439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30" y="-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7601E-6 4.07407E-6 L -1.67601E-6 0.00023 L -0.01682 -0.00324 C -0.01894 -0.00371 -0.02137 -0.00417 -0.02364 -0.00487 C -0.025 -0.00533 -0.02652 -0.00625 -0.02788 -0.00649 C -0.03152 -0.00718 -0.03516 -0.00741 -0.03879 -0.00811 C -0.04167 -0.00903 -0.04591 -0.01088 -0.04849 -0.01112 C -0.05455 -0.01204 -0.06061 -0.01227 -0.06668 -0.01274 C -0.07471 -0.01366 -0.07834 -0.01459 -0.08607 -0.01598 C -0.08925 -0.0176 -0.09229 -0.01945 -0.09577 -0.02084 C -0.0982 -0.02176 -0.10895 -0.02338 -0.11092 -0.02385 C -0.11229 -0.02431 -0.1138 -0.025 -0.11517 -0.02547 C -0.11744 -0.02616 -0.11986 -0.02639 -0.12199 -0.02709 C -0.1235 -0.02755 -0.12471 -0.02824 -0.12608 -0.02871 C -0.13411 -0.03102 -0.13153 -0.0294 -0.13866 -0.03195 C -0.14138 -0.03287 -0.14426 -0.03403 -0.14684 -0.03496 C -0.14835 -0.03565 -0.14972 -0.03635 -0.15108 -0.03658 C -0.15502 -0.0375 -0.15957 -0.03843 -0.16366 -0.03982 C -0.16624 -0.04074 -0.16911 -0.0419 -0.17199 -0.04306 C -0.17381 -0.04352 -0.17563 -0.04399 -0.17745 -0.04445 C -0.17881 -0.04491 -0.18018 -0.04584 -0.18169 -0.04607 C -0.18381 -0.04676 -0.18624 -0.04699 -0.18851 -0.04769 C -0.19139 -0.04862 -0.19397 -0.05047 -0.19685 -0.05093 C -0.20927 -0.05301 -0.20321 -0.05186 -0.21473 -0.05417 C -0.22427 -0.05764 -0.21261 -0.05348 -0.22594 -0.05718 C -0.22731 -0.05764 -0.22867 -0.05834 -0.23018 -0.0588 C -0.23382 -0.05996 -0.23761 -0.06065 -0.24125 -0.06204 C -0.24549 -0.06366 -0.25034 -0.06574 -0.25504 -0.06667 C -0.25822 -0.06737 -0.2614 -0.06783 -0.26474 -0.06829 C -0.27352 -0.07176 -0.26352 -0.06829 -0.27716 -0.07153 C -0.2808 -0.07246 -0.28444 -0.07408 -0.28838 -0.07477 C -0.30247 -0.07709 -0.29474 -0.07593 -0.31171 -0.07778 C -0.31353 -0.07848 -0.31535 -0.07917 -0.31747 -0.0794 C -0.32293 -0.08056 -0.32868 -0.08056 -0.33399 -0.08264 C -0.3405 -0.08519 -0.33656 -0.0838 -0.34505 -0.08588 C -0.35354 -0.09074 -0.34732 -0.08774 -0.35626 -0.09051 C -0.35763 -0.09098 -0.35884 -0.0919 -0.3602 -0.09213 C -0.36384 -0.09283 -0.36778 -0.09329 -0.37142 -0.09375 L -0.3796 -0.09699 C -0.38112 -0.09746 -0.38248 -0.09769 -0.38384 -0.09862 C -0.38566 -0.09954 -0.38748 -0.1007 -0.3893 -0.10162 C -0.39082 -0.10232 -0.39218 -0.10255 -0.39354 -0.10324 C -0.41052 -0.11158 -0.3893 -0.10162 -0.40324 -0.10973 C -0.40445 -0.11042 -0.40597 -0.11065 -0.40733 -0.11112 C -0.40794 -0.11274 -0.40779 -0.11482 -0.4087 -0.11598 C -0.40976 -0.11713 -0.41158 -0.1169 -0.41294 -0.1176 C -0.41446 -0.11852 -0.41582 -0.11945 -0.41703 -0.12084 C -0.41809 -0.12176 -0.41885 -0.12292 -0.41991 -0.12385 C -0.42112 -0.125 -0.42264 -0.12593 -0.42415 -0.12709 C -0.42506 -0.12801 -0.42567 -0.1294 -0.42673 -0.13033 C -0.42931 -0.13264 -0.43279 -0.13403 -0.43506 -0.13658 C -0.43885 -0.14098 -0.43658 -0.13936 -0.44203 -0.14144 C -0.44355 -0.14306 -0.44476 -0.14468 -0.44613 -0.14607 C -0.4487 -0.14838 -0.45219 -0.14977 -0.45446 -0.15255 C -0.4728 -0.17362 -0.45476 -0.15487 -0.4684 -0.16528 C -0.47143 -0.1676 -0.47158 -0.16991 -0.47386 -0.17315 C -0.47522 -0.17477 -0.47659 -0.17639 -0.4781 -0.17778 C -0.4784 -0.1794 -0.47871 -0.18125 -0.47946 -0.18264 C -0.48068 -0.18496 -0.48674 -0.18982 -0.4878 -0.19051 C -0.4881 -0.19213 -0.48841 -0.19399 -0.48916 -0.19537 C -0.49401 -0.20487 -0.48992 -0.19098 -0.49462 -0.20324 C -0.49583 -0.20625 -0.49644 -0.20973 -0.4975 -0.21274 L -0.50023 -0.22223 L -0.50144 -0.22709 C -0.50113 -0.23704 -0.50083 -0.24723 -0.50023 -0.25718 C -0.50007 -0.25949 -0.49962 -0.26181 -0.49886 -0.26366 C -0.4978 -0.26551 -0.49598 -0.26667 -0.49462 -0.26829 C -0.49416 -0.26991 -0.49356 -0.27153 -0.49325 -0.27315 C -0.4928 -0.27524 -0.4928 -0.27755 -0.49204 -0.2794 C -0.49144 -0.28079 -0.4881 -0.28149 -0.48916 -0.28264 C -0.49022 -0.2838 -0.49204 -0.28149 -0.49325 -0.28102 C -0.49507 -0.27107 -0.49462 -0.27593 -0.49462 -0.26667 L -0.49598 -0.26528 " pathEditMode="relative" rAng="0" ptsTypes="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80" y="-1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8999538" cy="6803827"/>
          </a:xfrm>
          <a:prstGeom prst="rect">
            <a:avLst/>
          </a:prstGeom>
          <a:solidFill>
            <a:srgbClr val="FFFF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952"/>
            <a:endParaRPr lang="ru-RU" sz="1772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90488" y="194769"/>
            <a:ext cx="4640419" cy="575536"/>
          </a:xfrm>
          <a:prstGeom prst="rect">
            <a:avLst/>
          </a:prstGeom>
          <a:noFill/>
        </p:spPr>
        <p:txBody>
          <a:bodyPr wrap="square" lIns="89995" tIns="44998" rIns="89995" bIns="44998">
            <a:spAutoFit/>
          </a:bodyPr>
          <a:lstStyle/>
          <a:p>
            <a:pPr algn="ctr" defTabSz="899952"/>
            <a:r>
              <a:rPr lang="ru-RU" sz="3149" b="1" dirty="0">
                <a:ln w="31550" cmpd="sng">
                  <a:gradFill>
                    <a:gsLst>
                      <a:gs pos="25000">
                        <a:srgbClr val="4F81BD">
                          <a:shade val="25000"/>
                          <a:satMod val="190000"/>
                        </a:srgbClr>
                      </a:gs>
                      <a:gs pos="80000">
                        <a:srgbClr val="4F81BD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1F497D">
                    <a:lumMod val="20000"/>
                    <a:lumOff val="80000"/>
                  </a:srgb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«Четвертый лишний»</a:t>
            </a:r>
          </a:p>
        </p:txBody>
      </p:sp>
      <p:pic>
        <p:nvPicPr>
          <p:cNvPr id="4101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50562" t="74884" r="32102" b="6976"/>
          <a:stretch>
            <a:fillRect/>
          </a:stretch>
        </p:blipFill>
        <p:spPr bwMode="auto">
          <a:xfrm>
            <a:off x="2390487" y="4343022"/>
            <a:ext cx="1968663" cy="1421858"/>
          </a:xfrm>
          <a:prstGeom prst="rect">
            <a:avLst/>
          </a:prstGeom>
          <a:noFill/>
        </p:spPr>
      </p:pic>
      <p:pic>
        <p:nvPicPr>
          <p:cNvPr id="12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11316" t="18372" r="70626" b="62442"/>
          <a:stretch>
            <a:fillRect/>
          </a:stretch>
        </p:blipFill>
        <p:spPr bwMode="auto">
          <a:xfrm>
            <a:off x="185331" y="1108791"/>
            <a:ext cx="1821651" cy="1335878"/>
          </a:xfrm>
          <a:prstGeom prst="rect">
            <a:avLst/>
          </a:prstGeom>
          <a:noFill/>
        </p:spPr>
      </p:pic>
      <p:pic>
        <p:nvPicPr>
          <p:cNvPr id="13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49839" t="18372" r="30899" b="62442"/>
          <a:stretch>
            <a:fillRect/>
          </a:stretch>
        </p:blipFill>
        <p:spPr bwMode="auto">
          <a:xfrm>
            <a:off x="6679360" y="1108791"/>
            <a:ext cx="2038972" cy="1401793"/>
          </a:xfrm>
          <a:prstGeom prst="rect">
            <a:avLst/>
          </a:prstGeom>
          <a:noFill/>
        </p:spPr>
      </p:pic>
      <p:pic>
        <p:nvPicPr>
          <p:cNvPr id="14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31338" t="18372" r="50865" b="62719"/>
          <a:stretch>
            <a:fillRect/>
          </a:stretch>
        </p:blipFill>
        <p:spPr bwMode="auto">
          <a:xfrm>
            <a:off x="4570078" y="1108790"/>
            <a:ext cx="1917524" cy="1406188"/>
          </a:xfrm>
          <a:prstGeom prst="rect">
            <a:avLst/>
          </a:prstGeom>
          <a:noFill/>
        </p:spPr>
      </p:pic>
      <p:pic>
        <p:nvPicPr>
          <p:cNvPr id="15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69824" t="18372" r="11637" b="63140"/>
          <a:stretch>
            <a:fillRect/>
          </a:stretch>
        </p:blipFill>
        <p:spPr bwMode="auto">
          <a:xfrm>
            <a:off x="2249869" y="1138001"/>
            <a:ext cx="1898353" cy="1306668"/>
          </a:xfrm>
          <a:prstGeom prst="rect">
            <a:avLst/>
          </a:prstGeom>
          <a:noFill/>
        </p:spPr>
      </p:pic>
      <p:pic>
        <p:nvPicPr>
          <p:cNvPr id="16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69824" t="47238" r="12870" b="34229"/>
          <a:stretch>
            <a:fillRect/>
          </a:stretch>
        </p:blipFill>
        <p:spPr bwMode="auto">
          <a:xfrm>
            <a:off x="6749669" y="4343022"/>
            <a:ext cx="1898353" cy="1403131"/>
          </a:xfrm>
          <a:prstGeom prst="rect">
            <a:avLst/>
          </a:prstGeom>
          <a:noFill/>
        </p:spPr>
      </p:pic>
      <p:pic>
        <p:nvPicPr>
          <p:cNvPr id="17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11798" t="47325" r="70866" b="34534"/>
          <a:stretch>
            <a:fillRect/>
          </a:stretch>
        </p:blipFill>
        <p:spPr bwMode="auto">
          <a:xfrm>
            <a:off x="281206" y="4362553"/>
            <a:ext cx="1898353" cy="1371033"/>
          </a:xfrm>
          <a:prstGeom prst="rect">
            <a:avLst/>
          </a:prstGeom>
          <a:noFill/>
        </p:spPr>
      </p:pic>
      <p:pic>
        <p:nvPicPr>
          <p:cNvPr id="19" name="Picture 5" descr="E:\птицы\19.jpg"/>
          <p:cNvPicPr>
            <a:picLocks noChangeAspect="1" noChangeArrowheads="1"/>
          </p:cNvPicPr>
          <p:nvPr/>
        </p:nvPicPr>
        <p:blipFill>
          <a:blip r:embed="rId2"/>
          <a:srcRect l="50099" t="47003" r="32862" b="34749"/>
          <a:stretch>
            <a:fillRect/>
          </a:stretch>
        </p:blipFill>
        <p:spPr bwMode="auto">
          <a:xfrm>
            <a:off x="4640388" y="4343022"/>
            <a:ext cx="1898353" cy="14031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669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999538" cy="6803827"/>
          </a:xfrm>
          <a:prstGeom prst="rect">
            <a:avLst/>
          </a:prstGeom>
          <a:solidFill>
            <a:srgbClr val="FFFF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952"/>
            <a:endParaRPr lang="ru-RU" sz="1772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4" name="Picture 4" descr="E:\птицы\12.jpg"/>
          <p:cNvPicPr>
            <a:picLocks noChangeAspect="1" noChangeArrowheads="1"/>
          </p:cNvPicPr>
          <p:nvPr/>
        </p:nvPicPr>
        <p:blipFill>
          <a:blip r:embed="rId2"/>
          <a:srcRect l="642" t="9986" r="54243" b="3034"/>
          <a:stretch>
            <a:fillRect/>
          </a:stretch>
        </p:blipFill>
        <p:spPr bwMode="auto">
          <a:xfrm>
            <a:off x="284221" y="757220"/>
            <a:ext cx="3974313" cy="583570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619486" y="90842"/>
            <a:ext cx="3585778" cy="575536"/>
          </a:xfrm>
          <a:prstGeom prst="rect">
            <a:avLst/>
          </a:prstGeom>
          <a:noFill/>
        </p:spPr>
        <p:txBody>
          <a:bodyPr wrap="square" lIns="89995" tIns="44998" rIns="89995" bIns="44998">
            <a:spAutoFit/>
          </a:bodyPr>
          <a:lstStyle/>
          <a:p>
            <a:pPr algn="ctr" defTabSz="899952"/>
            <a:r>
              <a:rPr lang="ru-RU" sz="3149" b="1" dirty="0">
                <a:ln w="31550" cmpd="sng">
                  <a:gradFill>
                    <a:gsLst>
                      <a:gs pos="25000">
                        <a:srgbClr val="4F81BD">
                          <a:shade val="25000"/>
                          <a:satMod val="190000"/>
                        </a:srgbClr>
                      </a:gs>
                      <a:gs pos="80000">
                        <a:srgbClr val="4F81BD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1F497D">
                    <a:lumMod val="20000"/>
                    <a:lumOff val="80000"/>
                  </a:srgb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«Скажи наоборот»</a:t>
            </a:r>
          </a:p>
        </p:txBody>
      </p:sp>
      <p:pic>
        <p:nvPicPr>
          <p:cNvPr id="5122" name="Picture 2" descr="E:\птицы\12.jpg"/>
          <p:cNvPicPr>
            <a:picLocks noChangeAspect="1" noChangeArrowheads="1"/>
          </p:cNvPicPr>
          <p:nvPr/>
        </p:nvPicPr>
        <p:blipFill>
          <a:blip r:embed="rId2"/>
          <a:srcRect l="50000" t="8139" r="1846" b="1162"/>
          <a:stretch>
            <a:fillRect/>
          </a:stretch>
        </p:blipFill>
        <p:spPr bwMode="auto">
          <a:xfrm>
            <a:off x="4580895" y="897862"/>
            <a:ext cx="4164479" cy="541382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7106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126</Words>
  <Application>Microsoft Office PowerPoint</Application>
  <PresentationFormat>Произвольный</PresentationFormat>
  <Paragraphs>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2020-03-30T18:54:11Z</dcterms:created>
  <dcterms:modified xsi:type="dcterms:W3CDTF">2020-03-30T19:16:45Z</dcterms:modified>
</cp:coreProperties>
</file>