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69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7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6115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11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43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51856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99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108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92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1425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2386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32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9643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157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5881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508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138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0718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62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C8DBCB-38EC-403D-8462-FA725FCC7CAC}" type="datetimeFigureOut">
              <a:rPr lang="ru-RU" smtClean="0"/>
              <a:t>07.12.2015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0ECBB79-B45A-4836-ABB4-1962F5DEA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943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0605" y="1659096"/>
            <a:ext cx="7379254" cy="1515533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4400" b="1" dirty="0" smtClean="0"/>
              <a:t>Игра на развитие логического мышления</a:t>
            </a: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</a:rPr>
              <a:t>«ДОБАВЬ ПРЕДМЕТ»</a:t>
            </a:r>
            <a:endParaRPr lang="ru-RU" sz="4400" b="1" i="1" dirty="0">
              <a:solidFill>
                <a:srgbClr val="002060"/>
              </a:solidFill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0721009" y="6334539"/>
            <a:ext cx="980661" cy="291548"/>
          </a:xfrm>
          <a:prstGeom prst="actionButtonForwardNex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Играть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93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915" y="490330"/>
            <a:ext cx="8234896" cy="58839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4396" y="973564"/>
            <a:ext cx="2520421" cy="2103957"/>
          </a:xfrm>
          <a:prstGeom prst="rect">
            <a:avLst/>
          </a:prstGeom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0588487" y="5976730"/>
            <a:ext cx="1073426" cy="397566"/>
          </a:xfrm>
          <a:prstGeom prst="actionButtonForwardNex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Играть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530087" y="6042991"/>
            <a:ext cx="1325217" cy="450574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Выход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49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368" y="516835"/>
            <a:ext cx="8216348" cy="58707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782" t="6482" r="2170"/>
          <a:stretch/>
        </p:blipFill>
        <p:spPr>
          <a:xfrm>
            <a:off x="2205815" y="3875863"/>
            <a:ext cx="3273288" cy="2326154"/>
          </a:xfrm>
          <a:prstGeom prst="rect">
            <a:avLst/>
          </a:prstGeom>
        </p:spPr>
      </p:pic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530087" y="5910470"/>
            <a:ext cx="1192696" cy="364832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Выход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92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052" y="399595"/>
            <a:ext cx="8574158" cy="61263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7000" t="12718"/>
          <a:stretch/>
        </p:blipFill>
        <p:spPr>
          <a:xfrm>
            <a:off x="7089914" y="3922644"/>
            <a:ext cx="3066447" cy="2288100"/>
          </a:xfrm>
          <a:prstGeom prst="rect">
            <a:avLst/>
          </a:prstGeom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118574" y="6359952"/>
            <a:ext cx="927652" cy="332032"/>
          </a:xfrm>
          <a:prstGeom prst="actionButtonForwardNex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Играть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198783" y="6359952"/>
            <a:ext cx="940905" cy="332032"/>
          </a:xfrm>
          <a:prstGeom prst="actionButtonHom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Выход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25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010" y="503583"/>
            <a:ext cx="8179252" cy="58442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0269" b="1736"/>
          <a:stretch/>
        </p:blipFill>
        <p:spPr>
          <a:xfrm>
            <a:off x="7169425" y="821635"/>
            <a:ext cx="2511227" cy="2279375"/>
          </a:xfrm>
          <a:prstGeom prst="rect">
            <a:avLst/>
          </a:prstGeom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0853530" y="6347790"/>
            <a:ext cx="874644" cy="331306"/>
          </a:xfrm>
          <a:prstGeom prst="actionButtonForwardNex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Играть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357809" y="6357730"/>
            <a:ext cx="1099930" cy="311426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Выход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38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643" y="477079"/>
            <a:ext cx="8332296" cy="59535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4794" y="3993313"/>
            <a:ext cx="2731245" cy="2237426"/>
          </a:xfrm>
          <a:prstGeom prst="rect">
            <a:avLst/>
          </a:prstGeom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0972800" y="6430639"/>
            <a:ext cx="993913" cy="327970"/>
          </a:xfrm>
          <a:prstGeom prst="actionButtonForwardNex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Играть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07513" y="6363261"/>
            <a:ext cx="1219200" cy="395348"/>
          </a:xfrm>
          <a:prstGeom prst="actionButtonHom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Выход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5301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533" y="398953"/>
            <a:ext cx="8455516" cy="60416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5982" y="3646095"/>
            <a:ext cx="2481287" cy="2481287"/>
          </a:xfrm>
          <a:prstGeom prst="rect">
            <a:avLst/>
          </a:prstGeom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0875818" y="6440556"/>
            <a:ext cx="997527" cy="306608"/>
          </a:xfrm>
          <a:prstGeom prst="actionButtonForwardNex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Играть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318655" y="6355621"/>
            <a:ext cx="942109" cy="30660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Выход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13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727" y="455768"/>
            <a:ext cx="8357455" cy="59715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r="2574" b="2879"/>
          <a:stretch/>
        </p:blipFill>
        <p:spPr>
          <a:xfrm>
            <a:off x="7201792" y="3429000"/>
            <a:ext cx="2286765" cy="2587487"/>
          </a:xfrm>
          <a:prstGeom prst="rect">
            <a:avLst/>
          </a:prstGeom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0903527" y="6427304"/>
            <a:ext cx="983673" cy="319860"/>
          </a:xfrm>
          <a:prstGeom prst="actionButtonForwardNex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Играть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415636" y="6427304"/>
            <a:ext cx="1052946" cy="319860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Выход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78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368" y="484175"/>
            <a:ext cx="8262058" cy="59033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710" y="851489"/>
            <a:ext cx="2517866" cy="2213040"/>
          </a:xfrm>
          <a:prstGeom prst="rect">
            <a:avLst/>
          </a:prstGeom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0601739" y="6281530"/>
            <a:ext cx="1033670" cy="344557"/>
          </a:xfrm>
          <a:prstGeom prst="actionButtonForwardNex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Играть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516835" y="6241774"/>
            <a:ext cx="1139687" cy="331304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Выход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682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052" y="412185"/>
            <a:ext cx="8474092" cy="60548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2177" y="614395"/>
            <a:ext cx="2676376" cy="2475191"/>
          </a:xfrm>
          <a:prstGeom prst="rect">
            <a:avLst/>
          </a:prstGeom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0800522" y="6228522"/>
            <a:ext cx="1060174" cy="384313"/>
          </a:xfrm>
          <a:prstGeom prst="actionButtonForwardNex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Играть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297500" y="6228521"/>
            <a:ext cx="1060174" cy="384313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Выход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87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642" y="477077"/>
            <a:ext cx="8279288" cy="59156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7829" y="954156"/>
            <a:ext cx="2749558" cy="2037522"/>
          </a:xfrm>
          <a:prstGeom prst="rect">
            <a:avLst/>
          </a:prstGeom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0614991" y="6109252"/>
            <a:ext cx="1073426" cy="437322"/>
          </a:xfrm>
          <a:prstGeom prst="actionButtonForwardNex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Играть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569843" y="6096000"/>
            <a:ext cx="1245705" cy="410817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Выход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17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65</TotalTime>
  <Words>29</Words>
  <Application>Microsoft Office PowerPoint</Application>
  <PresentationFormat>Широкоэкранный</PresentationFormat>
  <Paragraphs>22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Garamond</vt:lpstr>
      <vt:lpstr>Натуральные материалы</vt:lpstr>
      <vt:lpstr>Игра на развитие логического мышления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</cp:revision>
  <dcterms:created xsi:type="dcterms:W3CDTF">2015-12-07T10:23:49Z</dcterms:created>
  <dcterms:modified xsi:type="dcterms:W3CDTF">2015-12-07T11:29:20Z</dcterms:modified>
</cp:coreProperties>
</file>