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96" y="5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FDD8D8-82C1-4B08-A3E1-17D9106645BB}" type="datetimeFigureOut">
              <a:rPr lang="ru-RU" smtClean="0"/>
              <a:t>30.03.2020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DC3871-7D4D-4B45-8DA8-C02A769D41D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723357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FDD8D8-82C1-4B08-A3E1-17D9106645BB}" type="datetimeFigureOut">
              <a:rPr lang="ru-RU" smtClean="0"/>
              <a:t>30.03.2020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DC3871-7D4D-4B45-8DA8-C02A769D41D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6866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FDD8D8-82C1-4B08-A3E1-17D9106645BB}" type="datetimeFigureOut">
              <a:rPr lang="ru-RU" smtClean="0"/>
              <a:t>30.03.2020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DC3871-7D4D-4B45-8DA8-C02A769D41D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718997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FDD8D8-82C1-4B08-A3E1-17D9106645BB}" type="datetimeFigureOut">
              <a:rPr lang="ru-RU" smtClean="0"/>
              <a:t>30.03.2020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DC3871-7D4D-4B45-8DA8-C02A769D41D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542802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FDD8D8-82C1-4B08-A3E1-17D9106645BB}" type="datetimeFigureOut">
              <a:rPr lang="ru-RU" smtClean="0"/>
              <a:t>30.03.2020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DC3871-7D4D-4B45-8DA8-C02A769D41D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752120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FDD8D8-82C1-4B08-A3E1-17D9106645BB}" type="datetimeFigureOut">
              <a:rPr lang="ru-RU" smtClean="0"/>
              <a:t>30.03.2020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DC3871-7D4D-4B45-8DA8-C02A769D41D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45798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FDD8D8-82C1-4B08-A3E1-17D9106645BB}" type="datetimeFigureOut">
              <a:rPr lang="ru-RU" smtClean="0"/>
              <a:t>30.03.2020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DC3871-7D4D-4B45-8DA8-C02A769D41D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322066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FDD8D8-82C1-4B08-A3E1-17D9106645BB}" type="datetimeFigureOut">
              <a:rPr lang="ru-RU" smtClean="0"/>
              <a:t>30.03.2020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DC3871-7D4D-4B45-8DA8-C02A769D41D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608299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FDD8D8-82C1-4B08-A3E1-17D9106645BB}" type="datetimeFigureOut">
              <a:rPr lang="ru-RU" smtClean="0"/>
              <a:t>30.03.2020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DC3871-7D4D-4B45-8DA8-C02A769D41D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64017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FDD8D8-82C1-4B08-A3E1-17D9106645BB}" type="datetimeFigureOut">
              <a:rPr lang="ru-RU" smtClean="0"/>
              <a:t>30.03.2020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DC3871-7D4D-4B45-8DA8-C02A769D41D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455885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FDD8D8-82C1-4B08-A3E1-17D9106645BB}" type="datetimeFigureOut">
              <a:rPr lang="ru-RU" smtClean="0"/>
              <a:t>30.03.2020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DC3871-7D4D-4B45-8DA8-C02A769D41D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443032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FDD8D8-82C1-4B08-A3E1-17D9106645BB}" type="datetimeFigureOut">
              <a:rPr lang="ru-RU" smtClean="0"/>
              <a:t>30.03.2020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DC3871-7D4D-4B45-8DA8-C02A769D41D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56153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Прямоугольник 13"/>
          <p:cNvSpPr/>
          <p:nvPr/>
        </p:nvSpPr>
        <p:spPr>
          <a:xfrm>
            <a:off x="0" y="-18360"/>
            <a:ext cx="12192000" cy="6876360"/>
          </a:xfrm>
          <a:prstGeom prst="rect">
            <a:avLst/>
          </a:prstGeom>
          <a:solidFill>
            <a:srgbClr val="FFFF66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055" name="Picture 7" descr="E:\весна\a6783bbdd745b510c995fe41c1fe793e.jpg"/>
          <p:cNvPicPr>
            <a:picLocks noChangeAspect="1" noChangeArrowheads="1"/>
          </p:cNvPicPr>
          <p:nvPr/>
        </p:nvPicPr>
        <p:blipFill>
          <a:blip r:embed="rId2"/>
          <a:srcRect l="6579" r="55263" b="81412"/>
          <a:stretch>
            <a:fillRect/>
          </a:stretch>
        </p:blipFill>
        <p:spPr bwMode="auto">
          <a:xfrm>
            <a:off x="3869681" y="3393995"/>
            <a:ext cx="2071702" cy="1428760"/>
          </a:xfrm>
          <a:prstGeom prst="rect">
            <a:avLst/>
          </a:prstGeom>
          <a:noFill/>
        </p:spPr>
      </p:pic>
      <p:pic>
        <p:nvPicPr>
          <p:cNvPr id="13" name="Picture 7" descr="E:\весна\a6783bbdd745b510c995fe41c1fe793e.jpg"/>
          <p:cNvPicPr>
            <a:picLocks noChangeAspect="1" noChangeArrowheads="1"/>
          </p:cNvPicPr>
          <p:nvPr/>
        </p:nvPicPr>
        <p:blipFill>
          <a:blip r:embed="rId2"/>
          <a:srcRect l="56581" r="7893" b="80483"/>
          <a:stretch>
            <a:fillRect/>
          </a:stretch>
        </p:blipFill>
        <p:spPr bwMode="auto">
          <a:xfrm>
            <a:off x="9513075" y="521320"/>
            <a:ext cx="1928826" cy="1500198"/>
          </a:xfrm>
          <a:prstGeom prst="rect">
            <a:avLst/>
          </a:prstGeom>
          <a:noFill/>
        </p:spPr>
      </p:pic>
      <p:pic>
        <p:nvPicPr>
          <p:cNvPr id="15" name="Picture 2" descr="E:\весна\a6783bbdd745b510c995fe41c1fe793e.jpg"/>
          <p:cNvPicPr>
            <a:picLocks noChangeAspect="1" noChangeArrowheads="1"/>
          </p:cNvPicPr>
          <p:nvPr/>
        </p:nvPicPr>
        <p:blipFill>
          <a:blip r:embed="rId2"/>
          <a:srcRect l="7894" t="20260" r="57895" b="62082"/>
          <a:stretch>
            <a:fillRect/>
          </a:stretch>
        </p:blipFill>
        <p:spPr bwMode="auto">
          <a:xfrm>
            <a:off x="1613266" y="2893215"/>
            <a:ext cx="1857388" cy="1357322"/>
          </a:xfrm>
          <a:prstGeom prst="rect">
            <a:avLst/>
          </a:prstGeom>
          <a:noFill/>
        </p:spPr>
      </p:pic>
      <p:pic>
        <p:nvPicPr>
          <p:cNvPr id="16" name="Picture 2" descr="E:\весна\a6783bbdd745b510c995fe41c1fe793e.jpg"/>
          <p:cNvPicPr>
            <a:picLocks noChangeAspect="1" noChangeArrowheads="1"/>
          </p:cNvPicPr>
          <p:nvPr/>
        </p:nvPicPr>
        <p:blipFill>
          <a:blip r:embed="rId2"/>
          <a:srcRect l="56579" t="20260" r="2631" b="60223"/>
          <a:stretch>
            <a:fillRect/>
          </a:stretch>
        </p:blipFill>
        <p:spPr bwMode="auto">
          <a:xfrm>
            <a:off x="9008431" y="5015077"/>
            <a:ext cx="2214578" cy="1500198"/>
          </a:xfrm>
          <a:prstGeom prst="rect">
            <a:avLst/>
          </a:prstGeom>
          <a:noFill/>
        </p:spPr>
      </p:pic>
      <p:pic>
        <p:nvPicPr>
          <p:cNvPr id="17" name="Picture 4" descr="E:\весна\a6783bbdd745b510c995fe41c1fe793e.jpg"/>
          <p:cNvPicPr>
            <a:picLocks noChangeAspect="1" noChangeArrowheads="1"/>
          </p:cNvPicPr>
          <p:nvPr/>
        </p:nvPicPr>
        <p:blipFill>
          <a:blip r:embed="rId2"/>
          <a:srcRect l="51316" t="79740" r="2631" b="743"/>
          <a:stretch>
            <a:fillRect/>
          </a:stretch>
        </p:blipFill>
        <p:spPr bwMode="auto">
          <a:xfrm>
            <a:off x="702431" y="571480"/>
            <a:ext cx="2500330" cy="1500198"/>
          </a:xfrm>
          <a:prstGeom prst="rect">
            <a:avLst/>
          </a:prstGeom>
          <a:noFill/>
        </p:spPr>
      </p:pic>
      <p:pic>
        <p:nvPicPr>
          <p:cNvPr id="18" name="Picture 4" descr="E:\весна\a6783bbdd745b510c995fe41c1fe793e.jpg"/>
          <p:cNvPicPr>
            <a:picLocks noChangeAspect="1" noChangeArrowheads="1"/>
          </p:cNvPicPr>
          <p:nvPr/>
        </p:nvPicPr>
        <p:blipFill>
          <a:blip r:embed="rId2"/>
          <a:srcRect l="7719" t="79740" r="55439" b="743"/>
          <a:stretch>
            <a:fillRect/>
          </a:stretch>
        </p:blipFill>
        <p:spPr bwMode="auto">
          <a:xfrm>
            <a:off x="7008167" y="1844101"/>
            <a:ext cx="2000264" cy="1500198"/>
          </a:xfrm>
          <a:prstGeom prst="rect">
            <a:avLst/>
          </a:prstGeom>
          <a:noFill/>
        </p:spPr>
      </p:pic>
      <p:pic>
        <p:nvPicPr>
          <p:cNvPr id="19" name="Picture 3" descr="E:\весна\a6783bbdd745b510c995fe41c1fe793e.jpg"/>
          <p:cNvPicPr>
            <a:picLocks noChangeAspect="1" noChangeArrowheads="1"/>
          </p:cNvPicPr>
          <p:nvPr/>
        </p:nvPicPr>
        <p:blipFill>
          <a:blip r:embed="rId2"/>
          <a:srcRect l="55264" t="60223" r="9210" b="21189"/>
          <a:stretch>
            <a:fillRect/>
          </a:stretch>
        </p:blipFill>
        <p:spPr bwMode="auto">
          <a:xfrm>
            <a:off x="883816" y="4947034"/>
            <a:ext cx="1928826" cy="1428760"/>
          </a:xfrm>
          <a:prstGeom prst="rect">
            <a:avLst/>
          </a:prstGeom>
          <a:noFill/>
        </p:spPr>
      </p:pic>
      <p:pic>
        <p:nvPicPr>
          <p:cNvPr id="20" name="Picture 3" descr="E:\весна\a6783bbdd745b510c995fe41c1fe793e.jpg"/>
          <p:cNvPicPr>
            <a:picLocks noChangeAspect="1" noChangeArrowheads="1"/>
          </p:cNvPicPr>
          <p:nvPr/>
        </p:nvPicPr>
        <p:blipFill>
          <a:blip r:embed="rId2"/>
          <a:srcRect l="6579" t="60223" r="56579" b="20260"/>
          <a:stretch>
            <a:fillRect/>
          </a:stretch>
        </p:blipFill>
        <p:spPr bwMode="auto">
          <a:xfrm>
            <a:off x="9441637" y="2939561"/>
            <a:ext cx="2000264" cy="1500198"/>
          </a:xfrm>
          <a:prstGeom prst="rect">
            <a:avLst/>
          </a:prstGeom>
          <a:noFill/>
        </p:spPr>
      </p:pic>
      <p:pic>
        <p:nvPicPr>
          <p:cNvPr id="21" name="Picture 5" descr="E:\весна\a6783bbdd745b510c995fe41c1fe793e.jpg"/>
          <p:cNvPicPr>
            <a:picLocks noChangeAspect="1" noChangeArrowheads="1"/>
          </p:cNvPicPr>
          <p:nvPr/>
        </p:nvPicPr>
        <p:blipFill>
          <a:blip r:embed="rId2"/>
          <a:srcRect l="56579" t="39963" r="6579" b="40520"/>
          <a:stretch>
            <a:fillRect/>
          </a:stretch>
        </p:blipFill>
        <p:spPr bwMode="auto">
          <a:xfrm>
            <a:off x="4503259" y="1000132"/>
            <a:ext cx="2000264" cy="1500198"/>
          </a:xfrm>
          <a:prstGeom prst="rect">
            <a:avLst/>
          </a:prstGeom>
          <a:noFill/>
        </p:spPr>
      </p:pic>
      <p:pic>
        <p:nvPicPr>
          <p:cNvPr id="22" name="Picture 5" descr="E:\весна\a6783bbdd745b510c995fe41c1fe793e.jpg"/>
          <p:cNvPicPr>
            <a:picLocks noChangeAspect="1" noChangeArrowheads="1"/>
          </p:cNvPicPr>
          <p:nvPr/>
        </p:nvPicPr>
        <p:blipFill>
          <a:blip r:embed="rId2"/>
          <a:srcRect l="3947" t="39963" r="53947" b="40520"/>
          <a:stretch>
            <a:fillRect/>
          </a:stretch>
        </p:blipFill>
        <p:spPr bwMode="auto">
          <a:xfrm>
            <a:off x="5829147" y="4947034"/>
            <a:ext cx="2286016" cy="1500198"/>
          </a:xfrm>
          <a:prstGeom prst="rect">
            <a:avLst/>
          </a:prstGeom>
          <a:noFill/>
        </p:spPr>
      </p:pic>
      <p:sp>
        <p:nvSpPr>
          <p:cNvPr id="2" name="Прямоугольник 1"/>
          <p:cNvSpPr/>
          <p:nvPr/>
        </p:nvSpPr>
        <p:spPr>
          <a:xfrm>
            <a:off x="4974565" y="-42378"/>
            <a:ext cx="267150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ru-RU" sz="3200" b="1" dirty="0" smtClean="0">
                <a:ln w="31550" cmpd="sng">
                  <a:gradFill>
                    <a:gsLst>
                      <a:gs pos="25000">
                        <a:srgbClr val="4F81BD">
                          <a:shade val="25000"/>
                          <a:satMod val="190000"/>
                        </a:srgbClr>
                      </a:gs>
                      <a:gs pos="80000">
                        <a:srgbClr val="4F81BD">
                          <a:tint val="75000"/>
                          <a:satMod val="190000"/>
                        </a:srgbClr>
                      </a:gs>
                    </a:gsLst>
                    <a:lin ang="5400000"/>
                  </a:gradFill>
                  <a:prstDash val="solid"/>
                </a:ln>
                <a:solidFill>
                  <a:srgbClr val="1F497D">
                    <a:lumMod val="20000"/>
                    <a:lumOff val="80000"/>
                  </a:srgbClr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«Найди тень»</a:t>
            </a:r>
            <a:endParaRPr lang="ru-RU" sz="3200" b="1" dirty="0">
              <a:ln w="31550" cmpd="sng">
                <a:gradFill>
                  <a:gsLst>
                    <a:gs pos="25000">
                      <a:srgbClr val="4F81BD">
                        <a:shade val="25000"/>
                        <a:satMod val="190000"/>
                      </a:srgbClr>
                    </a:gs>
                    <a:gs pos="80000">
                      <a:srgbClr val="4F81BD">
                        <a:tint val="75000"/>
                        <a:satMod val="190000"/>
                      </a:srgbClr>
                    </a:gs>
                  </a:gsLst>
                  <a:lin ang="5400000"/>
                </a:gradFill>
                <a:prstDash val="solid"/>
              </a:ln>
              <a:solidFill>
                <a:srgbClr val="1F497D">
                  <a:lumMod val="20000"/>
                  <a:lumOff val="80000"/>
                </a:srgbClr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896009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4</Words>
  <Application>Microsoft Office PowerPoint</Application>
  <PresentationFormat>Широкоэкранный</PresentationFormat>
  <Paragraphs>1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Тема Office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</dc:creator>
  <cp:lastModifiedBy>Пользователь</cp:lastModifiedBy>
  <cp:revision>1</cp:revision>
  <dcterms:created xsi:type="dcterms:W3CDTF">2020-03-30T18:52:27Z</dcterms:created>
  <dcterms:modified xsi:type="dcterms:W3CDTF">2020-03-30T18:53:50Z</dcterms:modified>
</cp:coreProperties>
</file>