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3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8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89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8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12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57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20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82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40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58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30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DD8D8-82C1-4B08-A3E1-17D9106645B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C3871-7D4D-4B45-8DA8-C02A769D4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15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0" y="-18360"/>
            <a:ext cx="12192000" cy="6876360"/>
          </a:xfrm>
          <a:prstGeom prst="rect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5" name="Picture 7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6579" r="55263" b="81412"/>
          <a:stretch>
            <a:fillRect/>
          </a:stretch>
        </p:blipFill>
        <p:spPr bwMode="auto">
          <a:xfrm>
            <a:off x="3869681" y="3393995"/>
            <a:ext cx="2071702" cy="1428760"/>
          </a:xfrm>
          <a:prstGeom prst="rect">
            <a:avLst/>
          </a:prstGeom>
          <a:noFill/>
        </p:spPr>
      </p:pic>
      <p:pic>
        <p:nvPicPr>
          <p:cNvPr id="13" name="Picture 7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56581" r="7893" b="80483"/>
          <a:stretch>
            <a:fillRect/>
          </a:stretch>
        </p:blipFill>
        <p:spPr bwMode="auto">
          <a:xfrm>
            <a:off x="9513075" y="521320"/>
            <a:ext cx="1928826" cy="1500198"/>
          </a:xfrm>
          <a:prstGeom prst="rect">
            <a:avLst/>
          </a:prstGeom>
          <a:noFill/>
        </p:spPr>
      </p:pic>
      <p:pic>
        <p:nvPicPr>
          <p:cNvPr id="15" name="Picture 2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7894" t="20260" r="57895" b="62082"/>
          <a:stretch>
            <a:fillRect/>
          </a:stretch>
        </p:blipFill>
        <p:spPr bwMode="auto">
          <a:xfrm>
            <a:off x="1613266" y="2893215"/>
            <a:ext cx="1857388" cy="1357322"/>
          </a:xfrm>
          <a:prstGeom prst="rect">
            <a:avLst/>
          </a:prstGeom>
          <a:noFill/>
        </p:spPr>
      </p:pic>
      <p:pic>
        <p:nvPicPr>
          <p:cNvPr id="16" name="Picture 2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56579" t="20260" r="2631" b="60223"/>
          <a:stretch>
            <a:fillRect/>
          </a:stretch>
        </p:blipFill>
        <p:spPr bwMode="auto">
          <a:xfrm>
            <a:off x="9008431" y="5015077"/>
            <a:ext cx="2214578" cy="1500198"/>
          </a:xfrm>
          <a:prstGeom prst="rect">
            <a:avLst/>
          </a:prstGeom>
          <a:noFill/>
        </p:spPr>
      </p:pic>
      <p:pic>
        <p:nvPicPr>
          <p:cNvPr id="17" name="Picture 4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51316" t="79740" r="2631" b="743"/>
          <a:stretch>
            <a:fillRect/>
          </a:stretch>
        </p:blipFill>
        <p:spPr bwMode="auto">
          <a:xfrm>
            <a:off x="702431" y="571480"/>
            <a:ext cx="2500330" cy="1500198"/>
          </a:xfrm>
          <a:prstGeom prst="rect">
            <a:avLst/>
          </a:prstGeom>
          <a:noFill/>
        </p:spPr>
      </p:pic>
      <p:pic>
        <p:nvPicPr>
          <p:cNvPr id="18" name="Picture 4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7719" t="79740" r="55439" b="743"/>
          <a:stretch>
            <a:fillRect/>
          </a:stretch>
        </p:blipFill>
        <p:spPr bwMode="auto">
          <a:xfrm>
            <a:off x="7008167" y="1844101"/>
            <a:ext cx="2000264" cy="1500198"/>
          </a:xfrm>
          <a:prstGeom prst="rect">
            <a:avLst/>
          </a:prstGeom>
          <a:noFill/>
        </p:spPr>
      </p:pic>
      <p:pic>
        <p:nvPicPr>
          <p:cNvPr id="19" name="Picture 3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55264" t="60223" r="9210" b="21189"/>
          <a:stretch>
            <a:fillRect/>
          </a:stretch>
        </p:blipFill>
        <p:spPr bwMode="auto">
          <a:xfrm>
            <a:off x="883816" y="4947034"/>
            <a:ext cx="1928826" cy="1428760"/>
          </a:xfrm>
          <a:prstGeom prst="rect">
            <a:avLst/>
          </a:prstGeom>
          <a:noFill/>
        </p:spPr>
      </p:pic>
      <p:pic>
        <p:nvPicPr>
          <p:cNvPr id="20" name="Picture 3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6579" t="60223" r="56579" b="20260"/>
          <a:stretch>
            <a:fillRect/>
          </a:stretch>
        </p:blipFill>
        <p:spPr bwMode="auto">
          <a:xfrm>
            <a:off x="9441637" y="2939561"/>
            <a:ext cx="2000264" cy="1500198"/>
          </a:xfrm>
          <a:prstGeom prst="rect">
            <a:avLst/>
          </a:prstGeom>
          <a:noFill/>
        </p:spPr>
      </p:pic>
      <p:pic>
        <p:nvPicPr>
          <p:cNvPr id="21" name="Picture 5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56579" t="39963" r="6579" b="40520"/>
          <a:stretch>
            <a:fillRect/>
          </a:stretch>
        </p:blipFill>
        <p:spPr bwMode="auto">
          <a:xfrm>
            <a:off x="4503259" y="1000132"/>
            <a:ext cx="2000264" cy="1500198"/>
          </a:xfrm>
          <a:prstGeom prst="rect">
            <a:avLst/>
          </a:prstGeom>
          <a:noFill/>
        </p:spPr>
      </p:pic>
      <p:pic>
        <p:nvPicPr>
          <p:cNvPr id="22" name="Picture 5" descr="E:\весна\a6783bbdd745b510c995fe41c1fe793e.jpg"/>
          <p:cNvPicPr>
            <a:picLocks noChangeAspect="1" noChangeArrowheads="1"/>
          </p:cNvPicPr>
          <p:nvPr/>
        </p:nvPicPr>
        <p:blipFill>
          <a:blip r:embed="rId2"/>
          <a:srcRect l="3947" t="39963" r="53947" b="40520"/>
          <a:stretch>
            <a:fillRect/>
          </a:stretch>
        </p:blipFill>
        <p:spPr bwMode="auto">
          <a:xfrm>
            <a:off x="5829147" y="4947034"/>
            <a:ext cx="2286016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974565" y="-42378"/>
            <a:ext cx="2671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1F497D">
                    <a:lumMod val="20000"/>
                    <a:lumOff val="80000"/>
                  </a:srgb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«Найди тень»</a:t>
            </a:r>
            <a:endParaRPr lang="ru-RU" sz="3200" b="1" dirty="0">
              <a:ln w="31550" cmpd="sng">
                <a:gradFill>
                  <a:gsLst>
                    <a:gs pos="25000">
                      <a:srgbClr val="4F81BD">
                        <a:shade val="25000"/>
                        <a:satMod val="190000"/>
                      </a:srgbClr>
                    </a:gs>
                    <a:gs pos="80000">
                      <a:srgbClr val="4F81BD">
                        <a:tint val="75000"/>
                        <a:satMod val="19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1F497D">
                  <a:lumMod val="20000"/>
                  <a:lumOff val="80000"/>
                </a:srgb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60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2020-03-30T18:52:27Z</dcterms:created>
  <dcterms:modified xsi:type="dcterms:W3CDTF">2020-03-30T18:53:50Z</dcterms:modified>
</cp:coreProperties>
</file>